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94" r:id="rId5"/>
  </p:sldMasterIdLst>
  <p:notesMasterIdLst>
    <p:notesMasterId r:id="rId23"/>
  </p:notesMasterIdLst>
  <p:handoutMasterIdLst>
    <p:handoutMasterId r:id="rId24"/>
  </p:handoutMasterIdLst>
  <p:sldIdLst>
    <p:sldId id="265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ED26C-F502-7C80-B06B-5E7618798BCF}" name="Rebecca Contreras" initials="RC" userId="S::rcontreras@hpsj.com::494d904a-8455-418e-8a75-9a4f49e5bc64" providerId="AD"/>
  <p188:author id="{D61192BE-2654-80AC-66DE-B25B86BDA586}" name="Jeffrey Miller" initials="JM" userId="S::jmiller@hpsj.com::da89b649-1875-4662-bd0d-88598a9779a9" providerId="AD"/>
  <p188:author id="{CBF7AED0-F51D-7C45-4DE9-427CC0F417DF}" name="Liset Liu" initials="LL" userId="S::lliu@hpsj.com::f51b8bce-91d5-4c42-b403-e15c339123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02C"/>
    <a:srgbClr val="F28B00"/>
    <a:srgbClr val="005DB9"/>
    <a:srgbClr val="E6E6E6"/>
    <a:srgbClr val="A3D55F"/>
    <a:srgbClr val="898B8E"/>
    <a:srgbClr val="F2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73132" autoAdjust="0"/>
  </p:normalViewPr>
  <p:slideViewPr>
    <p:cSldViewPr snapToGrid="0">
      <p:cViewPr varScale="1">
        <p:scale>
          <a:sx n="75" d="100"/>
          <a:sy n="75" d="100"/>
        </p:scale>
        <p:origin x="130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510" y="8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394D3-52C9-43D0-AD7C-09A37E76E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D1ABE-C0A6-48E0-906B-4468E975F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3E0F-CAB2-4721-AA9D-61D474DAA75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4928F-2800-497F-85B7-3351B0B5F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CF79F-AB9F-4E92-9543-A5454E800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B2EA-3EBF-4BD5-8563-2136F9B90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5CDA-DF3D-4F99-A819-BB0846E2CC4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13DD-DCD4-40D5-B085-9A6CADC1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9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1D426-DC65-1405-83D3-1C5D866AD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85360-9AA4-EDF0-3CE0-9B7C3A04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1163B-DA9C-4178-CCAB-226B8CBF5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0A994-389C-4D70-26F3-67BC75317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78C9-3D8B-A396-F479-2DA38D42C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1C109-9C2C-6F2A-FBEF-BD911961F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C2951-72E8-25A9-078D-B851DF066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0FC69-45E7-5B85-2AAF-D0B751149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B466-CB9B-B905-B421-E537C791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00FF9-ED0A-7ABF-0715-1971C5857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B9829-F7DA-0CEA-E711-3C11B6ADA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6E55B-675D-3698-7297-215ED1978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0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650EB-7094-2E57-6D32-60EE4A7F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81C8E-5951-9382-90A5-385B4FDAD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E1FA3-E4B9-416D-D2E1-6075D753C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52937-0D07-D5A6-26F3-6AB8A5BEF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9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94588-EB71-F588-9D53-CF9D35E9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A472C-1F64-D99C-13E3-970E925D6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34DAE-F863-4A0D-FB2A-76108A383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1B9B-9988-5192-1A9D-61F497573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4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SegoeUI"/>
              </a:rPr>
              <a:t>The member, Authorized Representative, or provider must request CoC for Providers</a:t>
            </a:r>
            <a:endParaRPr lang="en-US" sz="1200" b="1" i="0" u="sng" strike="noStrike" baseline="0" dirty="0">
              <a:latin typeface="SegoeUI"/>
            </a:endParaRPr>
          </a:p>
          <a:p>
            <a:pPr algn="l"/>
            <a:r>
              <a:rPr lang="en-US" sz="1200" b="0" i="0" u="none" strike="noStrike" baseline="0" dirty="0">
                <a:latin typeface="SegoeUI"/>
              </a:rPr>
              <a:t>Retro CoC request- the requester must contact the Receiving MCP within 30 calendar days after the date of service.  Retro requests cannot be urgent or immediate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HPSJ must accept requests made over the telephone, electronically, or in writing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FFFFFF"/>
                </a:solidFill>
                <a:latin typeface="SegoeUI,Bold"/>
              </a:rPr>
              <a:t>Examples of Ineligible Provider Types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All other ancillary Providers, such as: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Radiology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Laboratory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Non-emergency medical transportation (NEMT)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Non-medical transportation (NMT)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New"/>
              </a:rPr>
              <a:t>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Other ancillary services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ourier"/>
              </a:rPr>
              <a:t>•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SegoeUI"/>
              </a:rPr>
              <a:t>Non-enrolled Medi-Cal Providers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SegoeUI"/>
              </a:rPr>
              <a:t>The member, Authorized Representative, or provider must request CoC for Providers</a:t>
            </a:r>
            <a:endParaRPr lang="en-US" sz="1200" b="1" i="0" u="sng" strike="noStrike" baseline="0" dirty="0">
              <a:latin typeface="SegoeUI"/>
            </a:endParaRPr>
          </a:p>
          <a:p>
            <a:pPr algn="l"/>
            <a:r>
              <a:rPr lang="en-US" sz="1200" b="0" i="0" u="none" strike="noStrike" baseline="0" dirty="0">
                <a:latin typeface="SegoeUI"/>
              </a:rPr>
              <a:t>Retro CoC request- the requester must contact the Receiving MCP within 30 calendar days after the date of service.  Retro requests cannot be urgent or immediate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HPSJ must accept requests made over the telephone, electronically, or in writing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Active Course of Treatment is defined as a course of treatment in which a member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is actively engaged with a provider prior to January 1, 2024 and following the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prescribed or ordered course of treatment as outlined by the provider for a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particular medical condition.38 An Active Course of Treatment to be honored by the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Receiving MCP should be documented in utilization or authorization data</a:t>
            </a:r>
          </a:p>
          <a:p>
            <a:pPr algn="l"/>
            <a:r>
              <a:rPr lang="en-US" sz="1200" b="0" i="0" u="none" strike="noStrike" baseline="0" dirty="0">
                <a:latin typeface="SegoeUI"/>
              </a:rPr>
              <a:t>transferred to the Receiving MCP or other documentation.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2FDE6-7F25-9592-39B9-CB01E10E8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316C5-4D94-C03F-845E-662B998CB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47EA0-918F-CAF0-D03B-31DFD1B14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(including those arranged for, but not yet delivered)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8467-8905-72A9-FD82-6CE867DA3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721C7-3200-D91C-9569-5FF26E59D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01F09-82DD-4082-4FF5-B99A4E9E0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FF73D-722B-42F3-AAB9-24FA63526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64C5-745D-D97B-5509-820B7F5A9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E3F8-FA9A-3C69-7832-DE47C5EE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A2A53-4085-C9DC-7989-E2EC1AC50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8CB9B-8E2A-2C44-96CB-38EFB5C64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6060-5E06-3FE9-6A00-8177AFDE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A8DEA-DDB8-1A3F-F0C5-C5D28EB62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9801E-E1C2-9432-E5BD-7F24E12A7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92CA5-267D-04DC-C2A4-CFA9BB673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Alpine- 1 member</a:t>
            </a:r>
          </a:p>
          <a:p>
            <a:r>
              <a:rPr lang="en-US" dirty="0"/>
              <a:t>El Dorado ~3000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E97D-527E-41E1-5424-6DDD40DA4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7DBC-109D-69C8-94FC-8799A1E1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A9F92-26F6-9ADE-AA97-6AC3F47F9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83FE8-8ACD-FD6E-ACA5-A3E3BE59A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5FCF-E70D-0D62-2DC9-58957F325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13DD-DCD4-40D5-B085-9A6CADC155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jpeg"/><Relationship Id="rId11" Type="http://schemas.openxmlformats.org/officeDocument/2006/relationships/image" Target="../media/image33.sv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6.svg"/><Relationship Id="rId9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31.jpeg"/><Relationship Id="rId10" Type="http://schemas.openxmlformats.org/officeDocument/2006/relationships/image" Target="../media/image8.png"/><Relationship Id="rId4" Type="http://schemas.openxmlformats.org/officeDocument/2006/relationships/image" Target="../media/image30.jpeg"/><Relationship Id="rId9" Type="http://schemas.openxmlformats.org/officeDocument/2006/relationships/image" Target="../media/image3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5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DCCAAF-4198-4BE6-9B56-98C8A4481B0F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D5B1167-3D61-4EAA-A8A0-6E64CD797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79"/>
          <a:stretch/>
        </p:blipFill>
        <p:spPr>
          <a:xfrm>
            <a:off x="279319" y="98799"/>
            <a:ext cx="11912681" cy="331010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FE8534-F8DF-4A15-B792-31830FACFD0F}"/>
              </a:ext>
            </a:extLst>
          </p:cNvPr>
          <p:cNvSpPr/>
          <p:nvPr userDrawn="1"/>
        </p:nvSpPr>
        <p:spPr>
          <a:xfrm rot="5400000">
            <a:off x="-1257096" y="1309009"/>
            <a:ext cx="6765178" cy="4250988"/>
          </a:xfrm>
          <a:custGeom>
            <a:avLst/>
            <a:gdLst>
              <a:gd name="connsiteX0" fmla="*/ 0 w 6765178"/>
              <a:gd name="connsiteY0" fmla="*/ 3765489 h 4250988"/>
              <a:gd name="connsiteX1" fmla="*/ 3382590 w 6765178"/>
              <a:gd name="connsiteY1" fmla="*/ 0 h 4250988"/>
              <a:gd name="connsiteX2" fmla="*/ 6765178 w 6765178"/>
              <a:gd name="connsiteY2" fmla="*/ 3765489 h 4250988"/>
              <a:gd name="connsiteX3" fmla="*/ 6747716 w 6765178"/>
              <a:gd name="connsiteY3" fmla="*/ 4150488 h 4250988"/>
              <a:gd name="connsiteX4" fmla="*/ 6733937 w 6765178"/>
              <a:gd name="connsiteY4" fmla="*/ 4250988 h 4250988"/>
              <a:gd name="connsiteX5" fmla="*/ 6611643 w 6765178"/>
              <a:gd name="connsiteY5" fmla="*/ 4250988 h 4250988"/>
              <a:gd name="connsiteX6" fmla="*/ 6624919 w 6765178"/>
              <a:gd name="connsiteY6" fmla="*/ 4157231 h 4250988"/>
              <a:gd name="connsiteX7" fmla="*/ 6641744 w 6765178"/>
              <a:gd name="connsiteY7" fmla="*/ 3798065 h 4250988"/>
              <a:gd name="connsiteX8" fmla="*/ 3382590 w 6765178"/>
              <a:gd name="connsiteY8" fmla="*/ 285235 h 4250988"/>
              <a:gd name="connsiteX9" fmla="*/ 123435 w 6765178"/>
              <a:gd name="connsiteY9" fmla="*/ 3798065 h 4250988"/>
              <a:gd name="connsiteX10" fmla="*/ 140260 w 6765178"/>
              <a:gd name="connsiteY10" fmla="*/ 4157231 h 4250988"/>
              <a:gd name="connsiteX11" fmla="*/ 153537 w 6765178"/>
              <a:gd name="connsiteY11" fmla="*/ 4250988 h 4250988"/>
              <a:gd name="connsiteX12" fmla="*/ 31242 w 6765178"/>
              <a:gd name="connsiteY12" fmla="*/ 4250988 h 4250988"/>
              <a:gd name="connsiteX13" fmla="*/ 17462 w 6765178"/>
              <a:gd name="connsiteY13" fmla="*/ 4150488 h 4250988"/>
              <a:gd name="connsiteX14" fmla="*/ 0 w 6765178"/>
              <a:gd name="connsiteY14" fmla="*/ 3765489 h 4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5178" h="4250988">
                <a:moveTo>
                  <a:pt x="0" y="3765489"/>
                </a:moveTo>
                <a:cubicBezTo>
                  <a:pt x="0" y="1685867"/>
                  <a:pt x="1514437" y="0"/>
                  <a:pt x="3382590" y="0"/>
                </a:cubicBezTo>
                <a:cubicBezTo>
                  <a:pt x="5250742" y="0"/>
                  <a:pt x="6765178" y="1685867"/>
                  <a:pt x="6765178" y="3765489"/>
                </a:cubicBezTo>
                <a:cubicBezTo>
                  <a:pt x="6765178" y="3895463"/>
                  <a:pt x="6759262" y="4023901"/>
                  <a:pt x="6747716" y="4150488"/>
                </a:cubicBezTo>
                <a:lnTo>
                  <a:pt x="6733937" y="4250988"/>
                </a:lnTo>
                <a:lnTo>
                  <a:pt x="6611643" y="4250988"/>
                </a:lnTo>
                <a:lnTo>
                  <a:pt x="6624919" y="4157231"/>
                </a:lnTo>
                <a:cubicBezTo>
                  <a:pt x="6636044" y="4039138"/>
                  <a:pt x="6641744" y="3919318"/>
                  <a:pt x="6641744" y="3798065"/>
                </a:cubicBezTo>
                <a:cubicBezTo>
                  <a:pt x="6641744" y="1857983"/>
                  <a:pt x="5182572" y="285236"/>
                  <a:pt x="3382590" y="285235"/>
                </a:cubicBezTo>
                <a:cubicBezTo>
                  <a:pt x="1582609" y="285235"/>
                  <a:pt x="123435" y="1857983"/>
                  <a:pt x="123435" y="3798065"/>
                </a:cubicBezTo>
                <a:cubicBezTo>
                  <a:pt x="123435" y="3919318"/>
                  <a:pt x="129136" y="4039138"/>
                  <a:pt x="140260" y="4157231"/>
                </a:cubicBezTo>
                <a:lnTo>
                  <a:pt x="153537" y="4250988"/>
                </a:lnTo>
                <a:lnTo>
                  <a:pt x="31242" y="4250988"/>
                </a:lnTo>
                <a:lnTo>
                  <a:pt x="17462" y="4150488"/>
                </a:lnTo>
                <a:cubicBezTo>
                  <a:pt x="5916" y="4023901"/>
                  <a:pt x="0" y="3895463"/>
                  <a:pt x="0" y="3765489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9B9F-7C33-4A8E-862D-3FF6B59F5029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580D8-85AA-4E79-B035-A7CC20B8346D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55000" r="-9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335A408-F1E0-4FE1-BD7E-CA63A79557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5E309C-C4B1-40D5-BD6A-48E71DABA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47E5296C-DCF5-0D73-D9EB-3DE09D91D5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0" y="390805"/>
            <a:ext cx="2472180" cy="98968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DB8BEFB-BAEA-6718-2A68-052248C0EC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4231" y="515057"/>
            <a:ext cx="3335325" cy="7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-1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5178C6-D4E8-472A-A01E-BE10A719B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3"/>
          <a:stretch/>
        </p:blipFill>
        <p:spPr>
          <a:xfrm rot="10800000">
            <a:off x="293386" y="81100"/>
            <a:ext cx="11898613" cy="330439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BA6529-9869-4228-BE5F-7C820BE1125E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40A292-FCBE-4F4B-AFBC-D9A2D42AC79C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035F97-B89D-4B97-988F-0B2D3C1F49EE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55000" r="-8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6B2BF937-BB98-E513-B51A-AE17E83F0D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0" y="390805"/>
            <a:ext cx="2472180" cy="9896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79476A8-75C4-B50F-B639-0376A989CE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4231" y="515057"/>
            <a:ext cx="3335325" cy="74118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577B41B-327B-2718-0225-9024CF08C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07417D-1C8C-5898-4F1A-AC510A39CD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3007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5178C6-D4E8-472A-A01E-BE10A719B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3"/>
          <a:stretch/>
        </p:blipFill>
        <p:spPr>
          <a:xfrm rot="10800000">
            <a:off x="293386" y="81100"/>
            <a:ext cx="11898613" cy="330439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BA6529-9869-4228-BE5F-7C820BE1125E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40A292-FCBE-4F4B-AFBC-D9A2D42AC79C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035F97-B89D-4B97-988F-0B2D3C1F49EE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55000" r="-8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76809A-A578-0F18-880B-D2C82AAB5E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3FC6-F32A-0335-CC53-663CB9DCB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A0EFF-20B8-3511-0B3C-1791374417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24" y="390805"/>
            <a:ext cx="2299372" cy="9896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CFD1BDB-9322-8EF2-3949-9A1D508D69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810" y="515057"/>
            <a:ext cx="3328167" cy="7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3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5178C6-D4E8-472A-A01E-BE10A719B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3"/>
          <a:stretch/>
        </p:blipFill>
        <p:spPr>
          <a:xfrm rot="10800000">
            <a:off x="293386" y="81100"/>
            <a:ext cx="11898613" cy="330439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BA6529-9869-4228-BE5F-7C820BE1125E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40A292-FCBE-4F4B-AFBC-D9A2D42AC79C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13AF96-80D5-4035-892D-30F9BEE7EF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033ACB66-98C8-52B8-DC96-DB5FBBA7BE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0" y="390805"/>
            <a:ext cx="2472180" cy="9896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D51C34-3183-E5B0-9CF4-6D09CF25D3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4231" y="515057"/>
            <a:ext cx="3335325" cy="7411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31FC83-C926-C9AF-B14C-888BA8DB52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85FFD9E-084B-ED0C-ECDF-12ECC680E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09431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4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A7533D41-B49A-98BB-DBC6-229A0AF2D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45" y="293092"/>
            <a:ext cx="2472180" cy="9896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BA889D-5498-341C-9662-3DCC97D3A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3833" y="1529757"/>
            <a:ext cx="2567652" cy="5705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1939C90-06F2-429D-B1B5-3AAA15C32CF3}"/>
              </a:ext>
            </a:extLst>
          </p:cNvPr>
          <p:cNvSpPr/>
          <p:nvPr userDrawn="1"/>
        </p:nvSpPr>
        <p:spPr>
          <a:xfrm>
            <a:off x="3200400" y="3330918"/>
            <a:ext cx="6841067" cy="2523067"/>
          </a:xfrm>
          <a:prstGeom prst="rect">
            <a:avLst/>
          </a:prstGeom>
          <a:blipFill dpi="0" rotWithShape="1">
            <a:blip r:embed="rId5"/>
            <a:srcRect/>
            <a:stretch>
              <a:fillRect l="5000" t="-42000" r="-7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D81AF6-DAC2-4925-A354-AEDF5B8EFEC6}"/>
              </a:ext>
            </a:extLst>
          </p:cNvPr>
          <p:cNvSpPr/>
          <p:nvPr userDrawn="1"/>
        </p:nvSpPr>
        <p:spPr>
          <a:xfrm>
            <a:off x="0" y="3330918"/>
            <a:ext cx="4673601" cy="2523068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12192000"/>
              <a:gd name="connsiteY0" fmla="*/ 0 h 2523067"/>
              <a:gd name="connsiteX1" fmla="*/ 3420533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1" h="2523068">
                <a:moveTo>
                  <a:pt x="0" y="0"/>
                </a:moveTo>
                <a:lnTo>
                  <a:pt x="3420533" y="0"/>
                </a:lnTo>
                <a:cubicBezTo>
                  <a:pt x="4025030" y="885482"/>
                  <a:pt x="3337491" y="1570083"/>
                  <a:pt x="4673601" y="2523068"/>
                </a:cubicBezTo>
                <a:lnTo>
                  <a:pt x="0" y="252306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6000" t="-14000" r="4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9B8647-5577-4AD9-ADFC-825A79562542}"/>
              </a:ext>
            </a:extLst>
          </p:cNvPr>
          <p:cNvSpPr/>
          <p:nvPr userDrawn="1"/>
        </p:nvSpPr>
        <p:spPr>
          <a:xfrm>
            <a:off x="5818948" y="3330532"/>
            <a:ext cx="6373052" cy="2523453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9855200 w 12192000"/>
              <a:gd name="connsiteY0" fmla="*/ 45719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9855200 w 12192000"/>
              <a:gd name="connsiteY4" fmla="*/ 45719 h 2523067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3997832 w 6350000"/>
              <a:gd name="connsiteY0" fmla="*/ 0 h 2548069"/>
              <a:gd name="connsiteX1" fmla="*/ 6350000 w 6350000"/>
              <a:gd name="connsiteY1" fmla="*/ 8069 h 2548069"/>
              <a:gd name="connsiteX2" fmla="*/ 6350000 w 6350000"/>
              <a:gd name="connsiteY2" fmla="*/ 2531136 h 2548069"/>
              <a:gd name="connsiteX3" fmla="*/ 0 w 6350000"/>
              <a:gd name="connsiteY3" fmla="*/ 2548069 h 2548069"/>
              <a:gd name="connsiteX4" fmla="*/ 3997832 w 6350000"/>
              <a:gd name="connsiteY4" fmla="*/ 0 h 2548069"/>
              <a:gd name="connsiteX0" fmla="*/ 4043936 w 6396104"/>
              <a:gd name="connsiteY0" fmla="*/ 0 h 2563540"/>
              <a:gd name="connsiteX1" fmla="*/ 6396104 w 6396104"/>
              <a:gd name="connsiteY1" fmla="*/ 8069 h 2563540"/>
              <a:gd name="connsiteX2" fmla="*/ 6396104 w 6396104"/>
              <a:gd name="connsiteY2" fmla="*/ 2531136 h 2563540"/>
              <a:gd name="connsiteX3" fmla="*/ 0 w 6396104"/>
              <a:gd name="connsiteY3" fmla="*/ 2563540 h 2563540"/>
              <a:gd name="connsiteX4" fmla="*/ 4043936 w 6396104"/>
              <a:gd name="connsiteY4" fmla="*/ 0 h 2563540"/>
              <a:gd name="connsiteX0" fmla="*/ 4028568 w 6380736"/>
              <a:gd name="connsiteY0" fmla="*/ 0 h 2555805"/>
              <a:gd name="connsiteX1" fmla="*/ 6380736 w 6380736"/>
              <a:gd name="connsiteY1" fmla="*/ 8069 h 2555805"/>
              <a:gd name="connsiteX2" fmla="*/ 6380736 w 6380736"/>
              <a:gd name="connsiteY2" fmla="*/ 2531136 h 2555805"/>
              <a:gd name="connsiteX3" fmla="*/ 0 w 6380736"/>
              <a:gd name="connsiteY3" fmla="*/ 2555805 h 2555805"/>
              <a:gd name="connsiteX4" fmla="*/ 4028568 w 6380736"/>
              <a:gd name="connsiteY4" fmla="*/ 0 h 2555805"/>
              <a:gd name="connsiteX0" fmla="*/ 4028568 w 6380736"/>
              <a:gd name="connsiteY0" fmla="*/ 0 h 2531136"/>
              <a:gd name="connsiteX1" fmla="*/ 6380736 w 6380736"/>
              <a:gd name="connsiteY1" fmla="*/ 8069 h 2531136"/>
              <a:gd name="connsiteX2" fmla="*/ 6380736 w 6380736"/>
              <a:gd name="connsiteY2" fmla="*/ 2531136 h 2531136"/>
              <a:gd name="connsiteX3" fmla="*/ 0 w 6380736"/>
              <a:gd name="connsiteY3" fmla="*/ 2524863 h 2531136"/>
              <a:gd name="connsiteX4" fmla="*/ 4028568 w 6380736"/>
              <a:gd name="connsiteY4" fmla="*/ 0 h 2531136"/>
              <a:gd name="connsiteX0" fmla="*/ 4020884 w 6373052"/>
              <a:gd name="connsiteY0" fmla="*/ 0 h 2540334"/>
              <a:gd name="connsiteX1" fmla="*/ 6373052 w 6373052"/>
              <a:gd name="connsiteY1" fmla="*/ 8069 h 2540334"/>
              <a:gd name="connsiteX2" fmla="*/ 6373052 w 6373052"/>
              <a:gd name="connsiteY2" fmla="*/ 2531136 h 2540334"/>
              <a:gd name="connsiteX3" fmla="*/ 0 w 6373052"/>
              <a:gd name="connsiteY3" fmla="*/ 2540334 h 2540334"/>
              <a:gd name="connsiteX4" fmla="*/ 4020884 w 6373052"/>
              <a:gd name="connsiteY4" fmla="*/ 0 h 25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052" h="2540334">
                <a:moveTo>
                  <a:pt x="4020884" y="0"/>
                </a:moveTo>
                <a:lnTo>
                  <a:pt x="6373052" y="8069"/>
                </a:lnTo>
                <a:lnTo>
                  <a:pt x="6373052" y="2531136"/>
                </a:lnTo>
                <a:lnTo>
                  <a:pt x="0" y="2540334"/>
                </a:lnTo>
                <a:cubicBezTo>
                  <a:pt x="3928533" y="1236466"/>
                  <a:pt x="2683151" y="831427"/>
                  <a:pt x="4020884" y="0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 l="10498" t="-15000" r="-9499" b="-4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297F43-6A77-4D33-B14F-F2A03A2DD7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1027" y="6229813"/>
            <a:ext cx="8949945" cy="4640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EBAEE8-9026-434F-AD80-7AAEC8B9F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8362" r="6376"/>
          <a:stretch/>
        </p:blipFill>
        <p:spPr>
          <a:xfrm>
            <a:off x="0" y="2490633"/>
            <a:ext cx="12192000" cy="353516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97845C-07AF-7DB9-B5B4-A17E468F84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1550" y="65993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6356E4-8622-B463-F416-B48CBEA9A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550" y="1332186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21873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978AD4-A9F0-8F01-62F3-37DC33584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006" y="242111"/>
            <a:ext cx="2592460" cy="111583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1939C90-06F2-429D-B1B5-3AAA15C32CF3}"/>
              </a:ext>
            </a:extLst>
          </p:cNvPr>
          <p:cNvSpPr/>
          <p:nvPr userDrawn="1"/>
        </p:nvSpPr>
        <p:spPr>
          <a:xfrm>
            <a:off x="3200400" y="3330918"/>
            <a:ext cx="6841067" cy="2523067"/>
          </a:xfrm>
          <a:prstGeom prst="rect">
            <a:avLst/>
          </a:prstGeom>
          <a:blipFill dpi="0" rotWithShape="1">
            <a:blip r:embed="rId3"/>
            <a:srcRect/>
            <a:stretch>
              <a:fillRect l="5000" t="-42000" r="-7000" b="-4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D81AF6-DAC2-4925-A354-AEDF5B8EFEC6}"/>
              </a:ext>
            </a:extLst>
          </p:cNvPr>
          <p:cNvSpPr/>
          <p:nvPr userDrawn="1"/>
        </p:nvSpPr>
        <p:spPr>
          <a:xfrm>
            <a:off x="0" y="3330918"/>
            <a:ext cx="4673601" cy="2523068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12192000"/>
              <a:gd name="connsiteY0" fmla="*/ 0 h 2523067"/>
              <a:gd name="connsiteX1" fmla="*/ 3420533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1" h="2523068">
                <a:moveTo>
                  <a:pt x="0" y="0"/>
                </a:moveTo>
                <a:lnTo>
                  <a:pt x="3420533" y="0"/>
                </a:lnTo>
                <a:cubicBezTo>
                  <a:pt x="4025030" y="885482"/>
                  <a:pt x="3337491" y="1570083"/>
                  <a:pt x="4673601" y="2523068"/>
                </a:cubicBezTo>
                <a:lnTo>
                  <a:pt x="0" y="252306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-6000" t="-14000" r="4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9B8647-5577-4AD9-ADFC-825A79562542}"/>
              </a:ext>
            </a:extLst>
          </p:cNvPr>
          <p:cNvSpPr/>
          <p:nvPr userDrawn="1"/>
        </p:nvSpPr>
        <p:spPr>
          <a:xfrm>
            <a:off x="5818948" y="3330532"/>
            <a:ext cx="6373052" cy="2523453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9855200 w 12192000"/>
              <a:gd name="connsiteY0" fmla="*/ 45719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9855200 w 12192000"/>
              <a:gd name="connsiteY4" fmla="*/ 45719 h 2523067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3997832 w 6350000"/>
              <a:gd name="connsiteY0" fmla="*/ 0 h 2548069"/>
              <a:gd name="connsiteX1" fmla="*/ 6350000 w 6350000"/>
              <a:gd name="connsiteY1" fmla="*/ 8069 h 2548069"/>
              <a:gd name="connsiteX2" fmla="*/ 6350000 w 6350000"/>
              <a:gd name="connsiteY2" fmla="*/ 2531136 h 2548069"/>
              <a:gd name="connsiteX3" fmla="*/ 0 w 6350000"/>
              <a:gd name="connsiteY3" fmla="*/ 2548069 h 2548069"/>
              <a:gd name="connsiteX4" fmla="*/ 3997832 w 6350000"/>
              <a:gd name="connsiteY4" fmla="*/ 0 h 2548069"/>
              <a:gd name="connsiteX0" fmla="*/ 4043936 w 6396104"/>
              <a:gd name="connsiteY0" fmla="*/ 0 h 2563540"/>
              <a:gd name="connsiteX1" fmla="*/ 6396104 w 6396104"/>
              <a:gd name="connsiteY1" fmla="*/ 8069 h 2563540"/>
              <a:gd name="connsiteX2" fmla="*/ 6396104 w 6396104"/>
              <a:gd name="connsiteY2" fmla="*/ 2531136 h 2563540"/>
              <a:gd name="connsiteX3" fmla="*/ 0 w 6396104"/>
              <a:gd name="connsiteY3" fmla="*/ 2563540 h 2563540"/>
              <a:gd name="connsiteX4" fmla="*/ 4043936 w 6396104"/>
              <a:gd name="connsiteY4" fmla="*/ 0 h 2563540"/>
              <a:gd name="connsiteX0" fmla="*/ 4028568 w 6380736"/>
              <a:gd name="connsiteY0" fmla="*/ 0 h 2555805"/>
              <a:gd name="connsiteX1" fmla="*/ 6380736 w 6380736"/>
              <a:gd name="connsiteY1" fmla="*/ 8069 h 2555805"/>
              <a:gd name="connsiteX2" fmla="*/ 6380736 w 6380736"/>
              <a:gd name="connsiteY2" fmla="*/ 2531136 h 2555805"/>
              <a:gd name="connsiteX3" fmla="*/ 0 w 6380736"/>
              <a:gd name="connsiteY3" fmla="*/ 2555805 h 2555805"/>
              <a:gd name="connsiteX4" fmla="*/ 4028568 w 6380736"/>
              <a:gd name="connsiteY4" fmla="*/ 0 h 2555805"/>
              <a:gd name="connsiteX0" fmla="*/ 4028568 w 6380736"/>
              <a:gd name="connsiteY0" fmla="*/ 0 h 2531136"/>
              <a:gd name="connsiteX1" fmla="*/ 6380736 w 6380736"/>
              <a:gd name="connsiteY1" fmla="*/ 8069 h 2531136"/>
              <a:gd name="connsiteX2" fmla="*/ 6380736 w 6380736"/>
              <a:gd name="connsiteY2" fmla="*/ 2531136 h 2531136"/>
              <a:gd name="connsiteX3" fmla="*/ 0 w 6380736"/>
              <a:gd name="connsiteY3" fmla="*/ 2524863 h 2531136"/>
              <a:gd name="connsiteX4" fmla="*/ 4028568 w 6380736"/>
              <a:gd name="connsiteY4" fmla="*/ 0 h 2531136"/>
              <a:gd name="connsiteX0" fmla="*/ 4020884 w 6373052"/>
              <a:gd name="connsiteY0" fmla="*/ 0 h 2540334"/>
              <a:gd name="connsiteX1" fmla="*/ 6373052 w 6373052"/>
              <a:gd name="connsiteY1" fmla="*/ 8069 h 2540334"/>
              <a:gd name="connsiteX2" fmla="*/ 6373052 w 6373052"/>
              <a:gd name="connsiteY2" fmla="*/ 2531136 h 2540334"/>
              <a:gd name="connsiteX3" fmla="*/ 0 w 6373052"/>
              <a:gd name="connsiteY3" fmla="*/ 2540334 h 2540334"/>
              <a:gd name="connsiteX4" fmla="*/ 4020884 w 6373052"/>
              <a:gd name="connsiteY4" fmla="*/ 0 h 25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052" h="2540334">
                <a:moveTo>
                  <a:pt x="4020884" y="0"/>
                </a:moveTo>
                <a:lnTo>
                  <a:pt x="6373052" y="8069"/>
                </a:lnTo>
                <a:lnTo>
                  <a:pt x="6373052" y="2531136"/>
                </a:lnTo>
                <a:lnTo>
                  <a:pt x="0" y="2540334"/>
                </a:lnTo>
                <a:cubicBezTo>
                  <a:pt x="3928533" y="1236466"/>
                  <a:pt x="2683151" y="831427"/>
                  <a:pt x="4020884" y="0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 l="10498" t="-15000" r="-9499" b="-4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297F43-6A77-4D33-B14F-F2A03A2DD7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1027" y="6229813"/>
            <a:ext cx="8949945" cy="4640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EBAEE8-9026-434F-AD80-7AAEC8B9F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62" r="6376"/>
          <a:stretch/>
        </p:blipFill>
        <p:spPr>
          <a:xfrm>
            <a:off x="0" y="2490633"/>
            <a:ext cx="12192000" cy="3535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7999C5B-DA76-2925-CDB8-A9E219B349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550" y="65993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13BD937-C1ED-4478-FEFC-6FBF7B494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1550" y="1332186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5F4EBA9-28DA-F613-4434-50C373D4C9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588" y="1529757"/>
            <a:ext cx="2562141" cy="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21CF3BC-CA87-4523-91F4-C5F66B90A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418"/>
          <a:stretch/>
        </p:blipFill>
        <p:spPr>
          <a:xfrm rot="10800000" flipV="1">
            <a:off x="-9728" y="5657543"/>
            <a:ext cx="11927782" cy="120045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C4B9DD-F5D4-4AE6-9414-C9F9AE737C0F}"/>
              </a:ext>
            </a:extLst>
          </p:cNvPr>
          <p:cNvSpPr/>
          <p:nvPr userDrawn="1"/>
        </p:nvSpPr>
        <p:spPr>
          <a:xfrm>
            <a:off x="10508247" y="6050197"/>
            <a:ext cx="1431090" cy="807803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02B130-A021-4C87-B88D-61868CD9A52A}"/>
              </a:ext>
            </a:extLst>
          </p:cNvPr>
          <p:cNvSpPr/>
          <p:nvPr userDrawn="1"/>
        </p:nvSpPr>
        <p:spPr>
          <a:xfrm>
            <a:off x="10467960" y="5967635"/>
            <a:ext cx="1516588" cy="890365"/>
          </a:xfrm>
          <a:custGeom>
            <a:avLst/>
            <a:gdLst>
              <a:gd name="connsiteX0" fmla="*/ 983367 w 1966734"/>
              <a:gd name="connsiteY0" fmla="*/ 0 h 1154639"/>
              <a:gd name="connsiteX1" fmla="*/ 1966734 w 1966734"/>
              <a:gd name="connsiteY1" fmla="*/ 983367 h 1154639"/>
              <a:gd name="connsiteX2" fmla="*/ 1961657 w 1966734"/>
              <a:gd name="connsiteY2" fmla="*/ 1083911 h 1154639"/>
              <a:gd name="connsiteX3" fmla="*/ 1950862 w 1966734"/>
              <a:gd name="connsiteY3" fmla="*/ 1154639 h 1154639"/>
              <a:gd name="connsiteX4" fmla="*/ 1894215 w 1966734"/>
              <a:gd name="connsiteY4" fmla="*/ 1154639 h 1154639"/>
              <a:gd name="connsiteX5" fmla="*/ 1897960 w 1966734"/>
              <a:gd name="connsiteY5" fmla="*/ 1130102 h 1154639"/>
              <a:gd name="connsiteX6" fmla="*/ 1902706 w 1966734"/>
              <a:gd name="connsiteY6" fmla="*/ 1036105 h 1154639"/>
              <a:gd name="connsiteX7" fmla="*/ 983367 w 1966734"/>
              <a:gd name="connsiteY7" fmla="*/ 116766 h 1154639"/>
              <a:gd name="connsiteX8" fmla="*/ 64028 w 1966734"/>
              <a:gd name="connsiteY8" fmla="*/ 1036105 h 1154639"/>
              <a:gd name="connsiteX9" fmla="*/ 68774 w 1966734"/>
              <a:gd name="connsiteY9" fmla="*/ 1130102 h 1154639"/>
              <a:gd name="connsiteX10" fmla="*/ 72519 w 1966734"/>
              <a:gd name="connsiteY10" fmla="*/ 1154639 h 1154639"/>
              <a:gd name="connsiteX11" fmla="*/ 15872 w 1966734"/>
              <a:gd name="connsiteY11" fmla="*/ 1154639 h 1154639"/>
              <a:gd name="connsiteX12" fmla="*/ 5077 w 1966734"/>
              <a:gd name="connsiteY12" fmla="*/ 1083911 h 1154639"/>
              <a:gd name="connsiteX13" fmla="*/ 0 w 1966734"/>
              <a:gd name="connsiteY13" fmla="*/ 983367 h 1154639"/>
              <a:gd name="connsiteX14" fmla="*/ 983367 w 1966734"/>
              <a:gd name="connsiteY14" fmla="*/ 0 h 115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6734" h="1154639">
                <a:moveTo>
                  <a:pt x="983367" y="0"/>
                </a:moveTo>
                <a:cubicBezTo>
                  <a:pt x="1526466" y="0"/>
                  <a:pt x="1966734" y="440268"/>
                  <a:pt x="1966734" y="983367"/>
                </a:cubicBezTo>
                <a:cubicBezTo>
                  <a:pt x="1966734" y="1017310"/>
                  <a:pt x="1965014" y="1050852"/>
                  <a:pt x="1961657" y="1083911"/>
                </a:cubicBezTo>
                <a:lnTo>
                  <a:pt x="1950862" y="1154639"/>
                </a:lnTo>
                <a:lnTo>
                  <a:pt x="1894215" y="1154639"/>
                </a:lnTo>
                <a:lnTo>
                  <a:pt x="1897960" y="1130102"/>
                </a:lnTo>
                <a:cubicBezTo>
                  <a:pt x="1901098" y="1099196"/>
                  <a:pt x="1902706" y="1067838"/>
                  <a:pt x="1902706" y="1036105"/>
                </a:cubicBezTo>
                <a:cubicBezTo>
                  <a:pt x="1902706" y="528368"/>
                  <a:pt x="1491104" y="116766"/>
                  <a:pt x="983367" y="116766"/>
                </a:cubicBezTo>
                <a:cubicBezTo>
                  <a:pt x="475630" y="116766"/>
                  <a:pt x="64028" y="528368"/>
                  <a:pt x="64028" y="1036105"/>
                </a:cubicBezTo>
                <a:cubicBezTo>
                  <a:pt x="64028" y="1067838"/>
                  <a:pt x="65636" y="1099196"/>
                  <a:pt x="68774" y="1130102"/>
                </a:cubicBezTo>
                <a:lnTo>
                  <a:pt x="72519" y="1154639"/>
                </a:lnTo>
                <a:lnTo>
                  <a:pt x="15872" y="1154639"/>
                </a:lnTo>
                <a:lnTo>
                  <a:pt x="5077" y="1083911"/>
                </a:lnTo>
                <a:cubicBezTo>
                  <a:pt x="1720" y="1050852"/>
                  <a:pt x="0" y="1017310"/>
                  <a:pt x="0" y="983367"/>
                </a:cubicBezTo>
                <a:cubicBezTo>
                  <a:pt x="0" y="440268"/>
                  <a:pt x="440268" y="0"/>
                  <a:pt x="983367" y="0"/>
                </a:cubicBezTo>
                <a:close/>
              </a:path>
            </a:pathLst>
          </a:cu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36FDD7-E867-41D4-9726-35A61692E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424" y="336924"/>
            <a:ext cx="6508469" cy="63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AFD44F0-0ABC-450C-ABAB-F2936B96C9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23" y="1282701"/>
            <a:ext cx="11528067" cy="3152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/>
          </a:p>
          <a:p>
            <a:pPr lvl="0"/>
            <a:r>
              <a:rPr lang="en-US"/>
              <a:t>Nunc viverra imperdiet enim. Fusce est. Vivamus a tellus.</a:t>
            </a:r>
          </a:p>
          <a:p>
            <a:pPr lvl="0"/>
            <a:endParaRPr lang="en-US"/>
          </a:p>
          <a:p>
            <a:pPr lvl="0"/>
            <a:r>
              <a:rPr lang="en-US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523E05A-86CB-465E-B6BA-50FE695A8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545" flipH="1">
            <a:off x="10907350" y="6171648"/>
            <a:ext cx="621560" cy="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-2">
    <p:bg>
      <p:bgPr>
        <a:solidFill>
          <a:srgbClr val="BD3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D6B5A779-DF21-448F-B334-5406F2DD1693}"/>
              </a:ext>
            </a:extLst>
          </p:cNvPr>
          <p:cNvSpPr/>
          <p:nvPr userDrawn="1"/>
        </p:nvSpPr>
        <p:spPr>
          <a:xfrm>
            <a:off x="2881974" y="4200690"/>
            <a:ext cx="1912337" cy="1912337"/>
          </a:xfrm>
          <a:prstGeom prst="ellipse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158BCB-1683-4311-A6BD-E8A7F70799C5}"/>
              </a:ext>
            </a:extLst>
          </p:cNvPr>
          <p:cNvSpPr/>
          <p:nvPr userDrawn="1"/>
        </p:nvSpPr>
        <p:spPr>
          <a:xfrm>
            <a:off x="5286271" y="4200690"/>
            <a:ext cx="1912337" cy="1912337"/>
          </a:xfrm>
          <a:prstGeom prst="ellipse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CD3690-9116-4567-83C1-03AB3CD4A0E2}"/>
              </a:ext>
            </a:extLst>
          </p:cNvPr>
          <p:cNvSpPr/>
          <p:nvPr userDrawn="1"/>
        </p:nvSpPr>
        <p:spPr>
          <a:xfrm>
            <a:off x="7704478" y="4200690"/>
            <a:ext cx="1912337" cy="1912337"/>
          </a:xfrm>
          <a:prstGeom prst="ellipse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38369C-FBAD-423E-AFC6-E08AC26AC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711"/>
          <a:stretch/>
        </p:blipFill>
        <p:spPr>
          <a:xfrm rot="10800000">
            <a:off x="-363040" y="-1"/>
            <a:ext cx="9260477" cy="1343974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C3C0F4-2C1E-4280-A37C-D6444C35E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1309" y="1900436"/>
            <a:ext cx="6695861" cy="4491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F28B0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BCBD0B-291D-4DB2-BFA7-69FE518F9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301" y="2648965"/>
            <a:ext cx="10868964" cy="1235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9C1A293-2C73-44F4-AA36-B5A5AA4D5D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7440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3214F1D-05F4-41A7-A5B4-F1ECA76668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65470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044A92A-5DD3-4C82-9E03-84E85FBDB9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9411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56C8283-8E6F-CE21-2E75-BAA308C2D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545" flipH="1">
            <a:off x="11214920" y="6013707"/>
            <a:ext cx="621560" cy="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5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E380F0-6D22-42D4-BD87-29DDB074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49" r="12013"/>
          <a:stretch/>
        </p:blipFill>
        <p:spPr>
          <a:xfrm rot="10800000">
            <a:off x="0" y="1086443"/>
            <a:ext cx="12192000" cy="42730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537FE8-35E3-438D-A3BB-5EB79548740E}"/>
              </a:ext>
            </a:extLst>
          </p:cNvPr>
          <p:cNvSpPr/>
          <p:nvPr userDrawn="1"/>
        </p:nvSpPr>
        <p:spPr>
          <a:xfrm>
            <a:off x="459388" y="1519553"/>
            <a:ext cx="4036412" cy="4036412"/>
          </a:xfrm>
          <a:prstGeom prst="ellipse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EF7511-843A-4518-B879-1E21F031B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2329" y="852271"/>
            <a:ext cx="6883300" cy="53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F79FAF-A99F-4583-9DC6-4CE79FCBDC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5188" y="1663928"/>
            <a:ext cx="6883300" cy="3481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/>
          </a:p>
          <a:p>
            <a:pPr lvl="0"/>
            <a:r>
              <a:rPr lang="en-US"/>
              <a:t>Nunc viverra imperdiet enim. Fusce est. Vivamus a tellus.</a:t>
            </a:r>
          </a:p>
          <a:p>
            <a:pPr lvl="0"/>
            <a:endParaRPr lang="en-US"/>
          </a:p>
          <a:p>
            <a:pPr lvl="0"/>
            <a:r>
              <a:rPr lang="en-US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1232299-9FAE-4FC9-A671-B2E0FDB9F4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276" y="1685756"/>
            <a:ext cx="3629872" cy="3629872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412D7E2-B7E1-795B-CB38-1924D7A9EF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59" y="5964949"/>
            <a:ext cx="728837" cy="7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6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F969DFD-FF3C-45F4-9D42-DAC2745C2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3"/>
          <a:stretch/>
        </p:blipFill>
        <p:spPr>
          <a:xfrm rot="10800000">
            <a:off x="293386" y="81100"/>
            <a:ext cx="11898613" cy="330439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948C7C-DAB7-4433-8F1D-4B569D601511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A88FA74-F9BE-40D6-8848-2E78EA9EA8D3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C93F2F-5211-4F3B-827D-4C6DD8D17ACE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DB6442-84A6-4068-9A0E-920CAFFF44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5733" y="4116693"/>
            <a:ext cx="3042441" cy="121797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9C4B11-FD39-4122-B3AA-53B68F5CE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5423" y="546609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AD07588-0794-7B59-D7A9-A1A8AA951F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" y="2328697"/>
            <a:ext cx="2472180" cy="98968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0602783-415E-152C-EE71-99834D5899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161" y="3565362"/>
            <a:ext cx="2567652" cy="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DD5B1167-3D61-4EAA-A8A0-6E64CD797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79"/>
          <a:stretch/>
        </p:blipFill>
        <p:spPr>
          <a:xfrm>
            <a:off x="279319" y="98799"/>
            <a:ext cx="11912681" cy="3310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73F19-193E-0A1A-118B-87EA5E650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115" y="369228"/>
            <a:ext cx="2592460" cy="1115837"/>
          </a:xfrm>
          <a:prstGeom prst="rect">
            <a:avLst/>
          </a:prstGeom>
        </p:spPr>
      </p:pic>
      <p:pic>
        <p:nvPicPr>
          <p:cNvPr id="12" name="Graphic 15">
            <a:extLst>
              <a:ext uri="{FF2B5EF4-FFF2-40B4-BE49-F238E27FC236}">
                <a16:creationId xmlns:a16="http://schemas.microsoft.com/office/drawing/2014/main" id="{37546F88-1390-C8FC-691B-3B891452C5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231" y="516270"/>
            <a:ext cx="3335326" cy="74277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FE8534-F8DF-4A15-B792-31830FACFD0F}"/>
              </a:ext>
            </a:extLst>
          </p:cNvPr>
          <p:cNvSpPr/>
          <p:nvPr userDrawn="1"/>
        </p:nvSpPr>
        <p:spPr>
          <a:xfrm rot="5400000">
            <a:off x="-1257096" y="1309009"/>
            <a:ext cx="6765178" cy="4250988"/>
          </a:xfrm>
          <a:custGeom>
            <a:avLst/>
            <a:gdLst>
              <a:gd name="connsiteX0" fmla="*/ 0 w 6765178"/>
              <a:gd name="connsiteY0" fmla="*/ 3765489 h 4250988"/>
              <a:gd name="connsiteX1" fmla="*/ 3382590 w 6765178"/>
              <a:gd name="connsiteY1" fmla="*/ 0 h 4250988"/>
              <a:gd name="connsiteX2" fmla="*/ 6765178 w 6765178"/>
              <a:gd name="connsiteY2" fmla="*/ 3765489 h 4250988"/>
              <a:gd name="connsiteX3" fmla="*/ 6747716 w 6765178"/>
              <a:gd name="connsiteY3" fmla="*/ 4150488 h 4250988"/>
              <a:gd name="connsiteX4" fmla="*/ 6733937 w 6765178"/>
              <a:gd name="connsiteY4" fmla="*/ 4250988 h 4250988"/>
              <a:gd name="connsiteX5" fmla="*/ 6611643 w 6765178"/>
              <a:gd name="connsiteY5" fmla="*/ 4250988 h 4250988"/>
              <a:gd name="connsiteX6" fmla="*/ 6624919 w 6765178"/>
              <a:gd name="connsiteY6" fmla="*/ 4157231 h 4250988"/>
              <a:gd name="connsiteX7" fmla="*/ 6641744 w 6765178"/>
              <a:gd name="connsiteY7" fmla="*/ 3798065 h 4250988"/>
              <a:gd name="connsiteX8" fmla="*/ 3382590 w 6765178"/>
              <a:gd name="connsiteY8" fmla="*/ 285235 h 4250988"/>
              <a:gd name="connsiteX9" fmla="*/ 123435 w 6765178"/>
              <a:gd name="connsiteY9" fmla="*/ 3798065 h 4250988"/>
              <a:gd name="connsiteX10" fmla="*/ 140260 w 6765178"/>
              <a:gd name="connsiteY10" fmla="*/ 4157231 h 4250988"/>
              <a:gd name="connsiteX11" fmla="*/ 153537 w 6765178"/>
              <a:gd name="connsiteY11" fmla="*/ 4250988 h 4250988"/>
              <a:gd name="connsiteX12" fmla="*/ 31242 w 6765178"/>
              <a:gd name="connsiteY12" fmla="*/ 4250988 h 4250988"/>
              <a:gd name="connsiteX13" fmla="*/ 17462 w 6765178"/>
              <a:gd name="connsiteY13" fmla="*/ 4150488 h 4250988"/>
              <a:gd name="connsiteX14" fmla="*/ 0 w 6765178"/>
              <a:gd name="connsiteY14" fmla="*/ 3765489 h 4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5178" h="4250988">
                <a:moveTo>
                  <a:pt x="0" y="3765489"/>
                </a:moveTo>
                <a:cubicBezTo>
                  <a:pt x="0" y="1685867"/>
                  <a:pt x="1514437" y="0"/>
                  <a:pt x="3382590" y="0"/>
                </a:cubicBezTo>
                <a:cubicBezTo>
                  <a:pt x="5250742" y="0"/>
                  <a:pt x="6765178" y="1685867"/>
                  <a:pt x="6765178" y="3765489"/>
                </a:cubicBezTo>
                <a:cubicBezTo>
                  <a:pt x="6765178" y="3895463"/>
                  <a:pt x="6759262" y="4023901"/>
                  <a:pt x="6747716" y="4150488"/>
                </a:cubicBezTo>
                <a:lnTo>
                  <a:pt x="6733937" y="4250988"/>
                </a:lnTo>
                <a:lnTo>
                  <a:pt x="6611643" y="4250988"/>
                </a:lnTo>
                <a:lnTo>
                  <a:pt x="6624919" y="4157231"/>
                </a:lnTo>
                <a:cubicBezTo>
                  <a:pt x="6636044" y="4039138"/>
                  <a:pt x="6641744" y="3919318"/>
                  <a:pt x="6641744" y="3798065"/>
                </a:cubicBezTo>
                <a:cubicBezTo>
                  <a:pt x="6641744" y="1857983"/>
                  <a:pt x="5182572" y="285236"/>
                  <a:pt x="3382590" y="285235"/>
                </a:cubicBezTo>
                <a:cubicBezTo>
                  <a:pt x="1582609" y="285235"/>
                  <a:pt x="123435" y="1857983"/>
                  <a:pt x="123435" y="3798065"/>
                </a:cubicBezTo>
                <a:cubicBezTo>
                  <a:pt x="123435" y="3919318"/>
                  <a:pt x="129136" y="4039138"/>
                  <a:pt x="140260" y="4157231"/>
                </a:cubicBezTo>
                <a:lnTo>
                  <a:pt x="153537" y="4250988"/>
                </a:lnTo>
                <a:lnTo>
                  <a:pt x="31242" y="4250988"/>
                </a:lnTo>
                <a:lnTo>
                  <a:pt x="17462" y="4150488"/>
                </a:lnTo>
                <a:cubicBezTo>
                  <a:pt x="5916" y="4023901"/>
                  <a:pt x="0" y="3895463"/>
                  <a:pt x="0" y="3765489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9B9F-7C33-4A8E-862D-3FF6B59F5029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580D8-85AA-4E79-B035-A7CC20B8346D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blipFill dpi="0" rotWithShape="0">
            <a:blip r:embed="rId6"/>
            <a:srcRect/>
            <a:stretch>
              <a:fillRect l="-55000" r="-9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1A23-2764-FF4F-7229-09E598ACFA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D237C3-4969-E361-3DD1-440AA46E1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2448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3">
    <p:bg>
      <p:bgPr>
        <a:solidFill>
          <a:srgbClr val="005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DD5B1167-3D61-4EAA-A8A0-6E64CD797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79"/>
          <a:stretch/>
        </p:blipFill>
        <p:spPr>
          <a:xfrm>
            <a:off x="279319" y="98799"/>
            <a:ext cx="11912681" cy="331010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FE8534-F8DF-4A15-B792-31830FACFD0F}"/>
              </a:ext>
            </a:extLst>
          </p:cNvPr>
          <p:cNvSpPr/>
          <p:nvPr userDrawn="1"/>
        </p:nvSpPr>
        <p:spPr>
          <a:xfrm rot="5400000">
            <a:off x="-1257096" y="1309009"/>
            <a:ext cx="6765178" cy="4250988"/>
          </a:xfrm>
          <a:custGeom>
            <a:avLst/>
            <a:gdLst>
              <a:gd name="connsiteX0" fmla="*/ 0 w 6765178"/>
              <a:gd name="connsiteY0" fmla="*/ 3765489 h 4250988"/>
              <a:gd name="connsiteX1" fmla="*/ 3382590 w 6765178"/>
              <a:gd name="connsiteY1" fmla="*/ 0 h 4250988"/>
              <a:gd name="connsiteX2" fmla="*/ 6765178 w 6765178"/>
              <a:gd name="connsiteY2" fmla="*/ 3765489 h 4250988"/>
              <a:gd name="connsiteX3" fmla="*/ 6747716 w 6765178"/>
              <a:gd name="connsiteY3" fmla="*/ 4150488 h 4250988"/>
              <a:gd name="connsiteX4" fmla="*/ 6733937 w 6765178"/>
              <a:gd name="connsiteY4" fmla="*/ 4250988 h 4250988"/>
              <a:gd name="connsiteX5" fmla="*/ 6611643 w 6765178"/>
              <a:gd name="connsiteY5" fmla="*/ 4250988 h 4250988"/>
              <a:gd name="connsiteX6" fmla="*/ 6624919 w 6765178"/>
              <a:gd name="connsiteY6" fmla="*/ 4157231 h 4250988"/>
              <a:gd name="connsiteX7" fmla="*/ 6641744 w 6765178"/>
              <a:gd name="connsiteY7" fmla="*/ 3798065 h 4250988"/>
              <a:gd name="connsiteX8" fmla="*/ 3382590 w 6765178"/>
              <a:gd name="connsiteY8" fmla="*/ 285235 h 4250988"/>
              <a:gd name="connsiteX9" fmla="*/ 123435 w 6765178"/>
              <a:gd name="connsiteY9" fmla="*/ 3798065 h 4250988"/>
              <a:gd name="connsiteX10" fmla="*/ 140260 w 6765178"/>
              <a:gd name="connsiteY10" fmla="*/ 4157231 h 4250988"/>
              <a:gd name="connsiteX11" fmla="*/ 153537 w 6765178"/>
              <a:gd name="connsiteY11" fmla="*/ 4250988 h 4250988"/>
              <a:gd name="connsiteX12" fmla="*/ 31242 w 6765178"/>
              <a:gd name="connsiteY12" fmla="*/ 4250988 h 4250988"/>
              <a:gd name="connsiteX13" fmla="*/ 17462 w 6765178"/>
              <a:gd name="connsiteY13" fmla="*/ 4150488 h 4250988"/>
              <a:gd name="connsiteX14" fmla="*/ 0 w 6765178"/>
              <a:gd name="connsiteY14" fmla="*/ 3765489 h 425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65178" h="4250988">
                <a:moveTo>
                  <a:pt x="0" y="3765489"/>
                </a:moveTo>
                <a:cubicBezTo>
                  <a:pt x="0" y="1685867"/>
                  <a:pt x="1514437" y="0"/>
                  <a:pt x="3382590" y="0"/>
                </a:cubicBezTo>
                <a:cubicBezTo>
                  <a:pt x="5250742" y="0"/>
                  <a:pt x="6765178" y="1685867"/>
                  <a:pt x="6765178" y="3765489"/>
                </a:cubicBezTo>
                <a:cubicBezTo>
                  <a:pt x="6765178" y="3895463"/>
                  <a:pt x="6759262" y="4023901"/>
                  <a:pt x="6747716" y="4150488"/>
                </a:cubicBezTo>
                <a:lnTo>
                  <a:pt x="6733937" y="4250988"/>
                </a:lnTo>
                <a:lnTo>
                  <a:pt x="6611643" y="4250988"/>
                </a:lnTo>
                <a:lnTo>
                  <a:pt x="6624919" y="4157231"/>
                </a:lnTo>
                <a:cubicBezTo>
                  <a:pt x="6636044" y="4039138"/>
                  <a:pt x="6641744" y="3919318"/>
                  <a:pt x="6641744" y="3798065"/>
                </a:cubicBezTo>
                <a:cubicBezTo>
                  <a:pt x="6641744" y="1857983"/>
                  <a:pt x="5182572" y="285236"/>
                  <a:pt x="3382590" y="285235"/>
                </a:cubicBezTo>
                <a:cubicBezTo>
                  <a:pt x="1582609" y="285235"/>
                  <a:pt x="123435" y="1857983"/>
                  <a:pt x="123435" y="3798065"/>
                </a:cubicBezTo>
                <a:cubicBezTo>
                  <a:pt x="123435" y="3919318"/>
                  <a:pt x="129136" y="4039138"/>
                  <a:pt x="140260" y="4157231"/>
                </a:cubicBezTo>
                <a:lnTo>
                  <a:pt x="153537" y="4250988"/>
                </a:lnTo>
                <a:lnTo>
                  <a:pt x="31242" y="4250988"/>
                </a:lnTo>
                <a:lnTo>
                  <a:pt x="17462" y="4150488"/>
                </a:lnTo>
                <a:cubicBezTo>
                  <a:pt x="5916" y="4023901"/>
                  <a:pt x="0" y="3895463"/>
                  <a:pt x="0" y="3765489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9B9F-7C33-4A8E-862D-3FF6B59F5029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6C5E48D-5C59-4988-8EE7-E123A64A6D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V="1">
            <a:off x="-3" y="328397"/>
            <a:ext cx="3579227" cy="6201924"/>
          </a:xfrm>
          <a:custGeom>
            <a:avLst/>
            <a:gdLst>
              <a:gd name="connsiteX0" fmla="*/ 3096020 w 3637865"/>
              <a:gd name="connsiteY0" fmla="*/ 0 h 6303528"/>
              <a:gd name="connsiteX1" fmla="*/ 3412570 w 3637865"/>
              <a:gd name="connsiteY1" fmla="*/ 16272 h 6303528"/>
              <a:gd name="connsiteX2" fmla="*/ 3637865 w 3637865"/>
              <a:gd name="connsiteY2" fmla="*/ 51276 h 6303528"/>
              <a:gd name="connsiteX3" fmla="*/ 3637865 w 3637865"/>
              <a:gd name="connsiteY3" fmla="*/ 6252253 h 6303528"/>
              <a:gd name="connsiteX4" fmla="*/ 3412570 w 3637865"/>
              <a:gd name="connsiteY4" fmla="*/ 6287256 h 6303528"/>
              <a:gd name="connsiteX5" fmla="*/ 3096020 w 3637865"/>
              <a:gd name="connsiteY5" fmla="*/ 6303528 h 6303528"/>
              <a:gd name="connsiteX6" fmla="*/ 0 w 3637865"/>
              <a:gd name="connsiteY6" fmla="*/ 3151764 h 6303528"/>
              <a:gd name="connsiteX7" fmla="*/ 3096020 w 3637865"/>
              <a:gd name="connsiteY7" fmla="*/ 0 h 63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7865" h="6303528">
                <a:moveTo>
                  <a:pt x="3096020" y="0"/>
                </a:moveTo>
                <a:cubicBezTo>
                  <a:pt x="3202888" y="0"/>
                  <a:pt x="3308491" y="5512"/>
                  <a:pt x="3412570" y="16272"/>
                </a:cubicBezTo>
                <a:lnTo>
                  <a:pt x="3637865" y="51276"/>
                </a:lnTo>
                <a:lnTo>
                  <a:pt x="3637865" y="6252253"/>
                </a:lnTo>
                <a:lnTo>
                  <a:pt x="3412570" y="6287256"/>
                </a:lnTo>
                <a:cubicBezTo>
                  <a:pt x="3308491" y="6298016"/>
                  <a:pt x="3202888" y="6303528"/>
                  <a:pt x="3096020" y="6303528"/>
                </a:cubicBezTo>
                <a:cubicBezTo>
                  <a:pt x="1386135" y="6303528"/>
                  <a:pt x="0" y="4892435"/>
                  <a:pt x="0" y="3151764"/>
                </a:cubicBezTo>
                <a:cubicBezTo>
                  <a:pt x="0" y="1411093"/>
                  <a:pt x="1386135" y="0"/>
                  <a:pt x="30960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5B33AF-870B-CCF0-E8BC-06363B9D36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4" y="5156757"/>
            <a:ext cx="5445125" cy="5994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32651-DC14-BAC7-366E-654CF8A6E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7234" y="5797074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43E2052A-C211-1DC7-5224-4338A8A763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0" y="390805"/>
            <a:ext cx="2472180" cy="98968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D5C3BE6-E627-194D-321C-EB5A06A50D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4231" y="515057"/>
            <a:ext cx="3335325" cy="7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4">
    <p:bg>
      <p:bgPr>
        <a:solidFill>
          <a:srgbClr val="005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1939C90-06F2-429D-B1B5-3AAA15C32CF3}"/>
              </a:ext>
            </a:extLst>
          </p:cNvPr>
          <p:cNvSpPr/>
          <p:nvPr userDrawn="1"/>
        </p:nvSpPr>
        <p:spPr>
          <a:xfrm>
            <a:off x="3200400" y="3330918"/>
            <a:ext cx="6841067" cy="2523067"/>
          </a:xfrm>
          <a:prstGeom prst="rect">
            <a:avLst/>
          </a:prstGeom>
          <a:blipFill dpi="0" rotWithShape="1">
            <a:blip r:embed="rId2"/>
            <a:srcRect/>
            <a:stretch>
              <a:fillRect l="5000" t="-14000" r="5000" b="-5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D81AF6-DAC2-4925-A354-AEDF5B8EFEC6}"/>
              </a:ext>
            </a:extLst>
          </p:cNvPr>
          <p:cNvSpPr/>
          <p:nvPr userDrawn="1"/>
        </p:nvSpPr>
        <p:spPr>
          <a:xfrm>
            <a:off x="5542" y="3330918"/>
            <a:ext cx="4701310" cy="2523068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12192000"/>
              <a:gd name="connsiteY0" fmla="*/ 0 h 2523067"/>
              <a:gd name="connsiteX1" fmla="*/ 3420533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310" h="2523068">
                <a:moveTo>
                  <a:pt x="0" y="0"/>
                </a:moveTo>
                <a:lnTo>
                  <a:pt x="3420533" y="0"/>
                </a:lnTo>
                <a:cubicBezTo>
                  <a:pt x="4025030" y="885482"/>
                  <a:pt x="3392909" y="1758505"/>
                  <a:pt x="4701310" y="2523068"/>
                </a:cubicBezTo>
                <a:lnTo>
                  <a:pt x="0" y="252306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-9000" r="-1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9B8647-5577-4AD9-ADFC-825A79562542}"/>
              </a:ext>
            </a:extLst>
          </p:cNvPr>
          <p:cNvSpPr/>
          <p:nvPr userDrawn="1"/>
        </p:nvSpPr>
        <p:spPr>
          <a:xfrm>
            <a:off x="5818948" y="3330532"/>
            <a:ext cx="6373052" cy="2523453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9855200 w 12192000"/>
              <a:gd name="connsiteY0" fmla="*/ 45719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9855200 w 12192000"/>
              <a:gd name="connsiteY4" fmla="*/ 45719 h 2523067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3997832 w 6350000"/>
              <a:gd name="connsiteY0" fmla="*/ 0 h 2548069"/>
              <a:gd name="connsiteX1" fmla="*/ 6350000 w 6350000"/>
              <a:gd name="connsiteY1" fmla="*/ 8069 h 2548069"/>
              <a:gd name="connsiteX2" fmla="*/ 6350000 w 6350000"/>
              <a:gd name="connsiteY2" fmla="*/ 2531136 h 2548069"/>
              <a:gd name="connsiteX3" fmla="*/ 0 w 6350000"/>
              <a:gd name="connsiteY3" fmla="*/ 2548069 h 2548069"/>
              <a:gd name="connsiteX4" fmla="*/ 3997832 w 6350000"/>
              <a:gd name="connsiteY4" fmla="*/ 0 h 2548069"/>
              <a:gd name="connsiteX0" fmla="*/ 4043936 w 6396104"/>
              <a:gd name="connsiteY0" fmla="*/ 0 h 2563540"/>
              <a:gd name="connsiteX1" fmla="*/ 6396104 w 6396104"/>
              <a:gd name="connsiteY1" fmla="*/ 8069 h 2563540"/>
              <a:gd name="connsiteX2" fmla="*/ 6396104 w 6396104"/>
              <a:gd name="connsiteY2" fmla="*/ 2531136 h 2563540"/>
              <a:gd name="connsiteX3" fmla="*/ 0 w 6396104"/>
              <a:gd name="connsiteY3" fmla="*/ 2563540 h 2563540"/>
              <a:gd name="connsiteX4" fmla="*/ 4043936 w 6396104"/>
              <a:gd name="connsiteY4" fmla="*/ 0 h 2563540"/>
              <a:gd name="connsiteX0" fmla="*/ 4028568 w 6380736"/>
              <a:gd name="connsiteY0" fmla="*/ 0 h 2555805"/>
              <a:gd name="connsiteX1" fmla="*/ 6380736 w 6380736"/>
              <a:gd name="connsiteY1" fmla="*/ 8069 h 2555805"/>
              <a:gd name="connsiteX2" fmla="*/ 6380736 w 6380736"/>
              <a:gd name="connsiteY2" fmla="*/ 2531136 h 2555805"/>
              <a:gd name="connsiteX3" fmla="*/ 0 w 6380736"/>
              <a:gd name="connsiteY3" fmla="*/ 2555805 h 2555805"/>
              <a:gd name="connsiteX4" fmla="*/ 4028568 w 6380736"/>
              <a:gd name="connsiteY4" fmla="*/ 0 h 2555805"/>
              <a:gd name="connsiteX0" fmla="*/ 4028568 w 6380736"/>
              <a:gd name="connsiteY0" fmla="*/ 0 h 2531136"/>
              <a:gd name="connsiteX1" fmla="*/ 6380736 w 6380736"/>
              <a:gd name="connsiteY1" fmla="*/ 8069 h 2531136"/>
              <a:gd name="connsiteX2" fmla="*/ 6380736 w 6380736"/>
              <a:gd name="connsiteY2" fmla="*/ 2531136 h 2531136"/>
              <a:gd name="connsiteX3" fmla="*/ 0 w 6380736"/>
              <a:gd name="connsiteY3" fmla="*/ 2524863 h 2531136"/>
              <a:gd name="connsiteX4" fmla="*/ 4028568 w 6380736"/>
              <a:gd name="connsiteY4" fmla="*/ 0 h 2531136"/>
              <a:gd name="connsiteX0" fmla="*/ 4020884 w 6373052"/>
              <a:gd name="connsiteY0" fmla="*/ 0 h 2540334"/>
              <a:gd name="connsiteX1" fmla="*/ 6373052 w 6373052"/>
              <a:gd name="connsiteY1" fmla="*/ 8069 h 2540334"/>
              <a:gd name="connsiteX2" fmla="*/ 6373052 w 6373052"/>
              <a:gd name="connsiteY2" fmla="*/ 2531136 h 2540334"/>
              <a:gd name="connsiteX3" fmla="*/ 0 w 6373052"/>
              <a:gd name="connsiteY3" fmla="*/ 2540334 h 2540334"/>
              <a:gd name="connsiteX4" fmla="*/ 4020884 w 6373052"/>
              <a:gd name="connsiteY4" fmla="*/ 0 h 25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052" h="2540334">
                <a:moveTo>
                  <a:pt x="4020884" y="0"/>
                </a:moveTo>
                <a:lnTo>
                  <a:pt x="6373052" y="8069"/>
                </a:lnTo>
                <a:lnTo>
                  <a:pt x="6373052" y="2531136"/>
                </a:lnTo>
                <a:lnTo>
                  <a:pt x="0" y="2540334"/>
                </a:lnTo>
                <a:cubicBezTo>
                  <a:pt x="3928533" y="1236466"/>
                  <a:pt x="2683151" y="831427"/>
                  <a:pt x="4020884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 l="15000" t="-16000" r="-7000" b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74C16B-2F9F-4955-BE6D-80E7C818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2508374"/>
            <a:ext cx="12208695" cy="3532204"/>
          </a:xfrm>
          <a:prstGeom prst="rect">
            <a:avLst/>
          </a:prstGeom>
        </p:spPr>
      </p:pic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BEA2962-81D6-7270-211F-7656D8361C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45" y="293092"/>
            <a:ext cx="2472180" cy="9896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A5C8EC6-3D94-3D0A-6AFB-2F8766EB39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3833" y="1529757"/>
            <a:ext cx="2567652" cy="57058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BD8066-9EEA-9B20-C5E9-EB754291BC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1550" y="65993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D07156-BBEC-3FA1-EED8-721BAC0FD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1550" y="1332186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6FDDBE-3C44-750C-1B94-85342D0C76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1027" y="6229813"/>
            <a:ext cx="8949945" cy="4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1939C90-06F2-429D-B1B5-3AAA15C32CF3}"/>
              </a:ext>
            </a:extLst>
          </p:cNvPr>
          <p:cNvSpPr/>
          <p:nvPr userDrawn="1"/>
        </p:nvSpPr>
        <p:spPr>
          <a:xfrm>
            <a:off x="3200400" y="3330918"/>
            <a:ext cx="6841067" cy="2523067"/>
          </a:xfrm>
          <a:prstGeom prst="rect">
            <a:avLst/>
          </a:prstGeom>
          <a:blipFill dpi="0" rotWithShape="1">
            <a:blip r:embed="rId2"/>
            <a:srcRect/>
            <a:stretch>
              <a:fillRect l="5000" t="-14000" r="5000" b="-5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D81AF6-DAC2-4925-A354-AEDF5B8EFEC6}"/>
              </a:ext>
            </a:extLst>
          </p:cNvPr>
          <p:cNvSpPr/>
          <p:nvPr userDrawn="1"/>
        </p:nvSpPr>
        <p:spPr>
          <a:xfrm>
            <a:off x="5542" y="3330918"/>
            <a:ext cx="4701310" cy="2523068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12192000"/>
              <a:gd name="connsiteY0" fmla="*/ 0 h 2523067"/>
              <a:gd name="connsiteX1" fmla="*/ 3420533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5046134"/>
              <a:gd name="connsiteY0" fmla="*/ 0 h 2523067"/>
              <a:gd name="connsiteX1" fmla="*/ 3420533 w 5046134"/>
              <a:gd name="connsiteY1" fmla="*/ 0 h 2523067"/>
              <a:gd name="connsiteX2" fmla="*/ 5046134 w 5046134"/>
              <a:gd name="connsiteY2" fmla="*/ 2506134 h 2523067"/>
              <a:gd name="connsiteX3" fmla="*/ 0 w 5046134"/>
              <a:gd name="connsiteY3" fmla="*/ 2523067 h 2523067"/>
              <a:gd name="connsiteX4" fmla="*/ 0 w 5046134"/>
              <a:gd name="connsiteY4" fmla="*/ 0 h 2523067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673601"/>
              <a:gd name="connsiteY0" fmla="*/ 0 h 2523068"/>
              <a:gd name="connsiteX1" fmla="*/ 3420533 w 4673601"/>
              <a:gd name="connsiteY1" fmla="*/ 0 h 2523068"/>
              <a:gd name="connsiteX2" fmla="*/ 4673601 w 4673601"/>
              <a:gd name="connsiteY2" fmla="*/ 2523068 h 2523068"/>
              <a:gd name="connsiteX3" fmla="*/ 0 w 4673601"/>
              <a:gd name="connsiteY3" fmla="*/ 2523067 h 2523068"/>
              <a:gd name="connsiteX4" fmla="*/ 0 w 4673601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  <a:gd name="connsiteX0" fmla="*/ 0 w 4701310"/>
              <a:gd name="connsiteY0" fmla="*/ 0 h 2523068"/>
              <a:gd name="connsiteX1" fmla="*/ 3420533 w 4701310"/>
              <a:gd name="connsiteY1" fmla="*/ 0 h 2523068"/>
              <a:gd name="connsiteX2" fmla="*/ 4701310 w 4701310"/>
              <a:gd name="connsiteY2" fmla="*/ 2523068 h 2523068"/>
              <a:gd name="connsiteX3" fmla="*/ 0 w 4701310"/>
              <a:gd name="connsiteY3" fmla="*/ 2523067 h 2523068"/>
              <a:gd name="connsiteX4" fmla="*/ 0 w 4701310"/>
              <a:gd name="connsiteY4" fmla="*/ 0 h 25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310" h="2523068">
                <a:moveTo>
                  <a:pt x="0" y="0"/>
                </a:moveTo>
                <a:lnTo>
                  <a:pt x="3420533" y="0"/>
                </a:lnTo>
                <a:cubicBezTo>
                  <a:pt x="4025030" y="885482"/>
                  <a:pt x="3392909" y="1758505"/>
                  <a:pt x="4701310" y="2523068"/>
                </a:cubicBezTo>
                <a:lnTo>
                  <a:pt x="0" y="252306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000" t="-9000" r="-1000"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9B8647-5577-4AD9-ADFC-825A79562542}"/>
              </a:ext>
            </a:extLst>
          </p:cNvPr>
          <p:cNvSpPr/>
          <p:nvPr userDrawn="1"/>
        </p:nvSpPr>
        <p:spPr>
          <a:xfrm>
            <a:off x="5818948" y="3330532"/>
            <a:ext cx="6373052" cy="2523453"/>
          </a:xfrm>
          <a:custGeom>
            <a:avLst/>
            <a:gdLst>
              <a:gd name="connsiteX0" fmla="*/ 0 w 12192000"/>
              <a:gd name="connsiteY0" fmla="*/ 0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0 w 12192000"/>
              <a:gd name="connsiteY4" fmla="*/ 0 h 2523067"/>
              <a:gd name="connsiteX0" fmla="*/ 9855200 w 12192000"/>
              <a:gd name="connsiteY0" fmla="*/ 45719 h 2523067"/>
              <a:gd name="connsiteX1" fmla="*/ 12192000 w 12192000"/>
              <a:gd name="connsiteY1" fmla="*/ 0 h 2523067"/>
              <a:gd name="connsiteX2" fmla="*/ 12192000 w 12192000"/>
              <a:gd name="connsiteY2" fmla="*/ 2523067 h 2523067"/>
              <a:gd name="connsiteX3" fmla="*/ 0 w 12192000"/>
              <a:gd name="connsiteY3" fmla="*/ 2523067 h 2523067"/>
              <a:gd name="connsiteX4" fmla="*/ 9855200 w 12192000"/>
              <a:gd name="connsiteY4" fmla="*/ 45719 h 2523067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4013200 w 6350000"/>
              <a:gd name="connsiteY0" fmla="*/ 45719 h 2540000"/>
              <a:gd name="connsiteX1" fmla="*/ 6350000 w 6350000"/>
              <a:gd name="connsiteY1" fmla="*/ 0 h 2540000"/>
              <a:gd name="connsiteX2" fmla="*/ 6350000 w 6350000"/>
              <a:gd name="connsiteY2" fmla="*/ 2523067 h 2540000"/>
              <a:gd name="connsiteX3" fmla="*/ 0 w 6350000"/>
              <a:gd name="connsiteY3" fmla="*/ 2540000 h 2540000"/>
              <a:gd name="connsiteX4" fmla="*/ 4013200 w 6350000"/>
              <a:gd name="connsiteY4" fmla="*/ 45719 h 2540000"/>
              <a:gd name="connsiteX0" fmla="*/ 3997832 w 6350000"/>
              <a:gd name="connsiteY0" fmla="*/ 0 h 2548069"/>
              <a:gd name="connsiteX1" fmla="*/ 6350000 w 6350000"/>
              <a:gd name="connsiteY1" fmla="*/ 8069 h 2548069"/>
              <a:gd name="connsiteX2" fmla="*/ 6350000 w 6350000"/>
              <a:gd name="connsiteY2" fmla="*/ 2531136 h 2548069"/>
              <a:gd name="connsiteX3" fmla="*/ 0 w 6350000"/>
              <a:gd name="connsiteY3" fmla="*/ 2548069 h 2548069"/>
              <a:gd name="connsiteX4" fmla="*/ 3997832 w 6350000"/>
              <a:gd name="connsiteY4" fmla="*/ 0 h 2548069"/>
              <a:gd name="connsiteX0" fmla="*/ 4043936 w 6396104"/>
              <a:gd name="connsiteY0" fmla="*/ 0 h 2563540"/>
              <a:gd name="connsiteX1" fmla="*/ 6396104 w 6396104"/>
              <a:gd name="connsiteY1" fmla="*/ 8069 h 2563540"/>
              <a:gd name="connsiteX2" fmla="*/ 6396104 w 6396104"/>
              <a:gd name="connsiteY2" fmla="*/ 2531136 h 2563540"/>
              <a:gd name="connsiteX3" fmla="*/ 0 w 6396104"/>
              <a:gd name="connsiteY3" fmla="*/ 2563540 h 2563540"/>
              <a:gd name="connsiteX4" fmla="*/ 4043936 w 6396104"/>
              <a:gd name="connsiteY4" fmla="*/ 0 h 2563540"/>
              <a:gd name="connsiteX0" fmla="*/ 4028568 w 6380736"/>
              <a:gd name="connsiteY0" fmla="*/ 0 h 2555805"/>
              <a:gd name="connsiteX1" fmla="*/ 6380736 w 6380736"/>
              <a:gd name="connsiteY1" fmla="*/ 8069 h 2555805"/>
              <a:gd name="connsiteX2" fmla="*/ 6380736 w 6380736"/>
              <a:gd name="connsiteY2" fmla="*/ 2531136 h 2555805"/>
              <a:gd name="connsiteX3" fmla="*/ 0 w 6380736"/>
              <a:gd name="connsiteY3" fmla="*/ 2555805 h 2555805"/>
              <a:gd name="connsiteX4" fmla="*/ 4028568 w 6380736"/>
              <a:gd name="connsiteY4" fmla="*/ 0 h 2555805"/>
              <a:gd name="connsiteX0" fmla="*/ 4028568 w 6380736"/>
              <a:gd name="connsiteY0" fmla="*/ 0 h 2531136"/>
              <a:gd name="connsiteX1" fmla="*/ 6380736 w 6380736"/>
              <a:gd name="connsiteY1" fmla="*/ 8069 h 2531136"/>
              <a:gd name="connsiteX2" fmla="*/ 6380736 w 6380736"/>
              <a:gd name="connsiteY2" fmla="*/ 2531136 h 2531136"/>
              <a:gd name="connsiteX3" fmla="*/ 0 w 6380736"/>
              <a:gd name="connsiteY3" fmla="*/ 2524863 h 2531136"/>
              <a:gd name="connsiteX4" fmla="*/ 4028568 w 6380736"/>
              <a:gd name="connsiteY4" fmla="*/ 0 h 2531136"/>
              <a:gd name="connsiteX0" fmla="*/ 4020884 w 6373052"/>
              <a:gd name="connsiteY0" fmla="*/ 0 h 2540334"/>
              <a:gd name="connsiteX1" fmla="*/ 6373052 w 6373052"/>
              <a:gd name="connsiteY1" fmla="*/ 8069 h 2540334"/>
              <a:gd name="connsiteX2" fmla="*/ 6373052 w 6373052"/>
              <a:gd name="connsiteY2" fmla="*/ 2531136 h 2540334"/>
              <a:gd name="connsiteX3" fmla="*/ 0 w 6373052"/>
              <a:gd name="connsiteY3" fmla="*/ 2540334 h 2540334"/>
              <a:gd name="connsiteX4" fmla="*/ 4020884 w 6373052"/>
              <a:gd name="connsiteY4" fmla="*/ 0 h 25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052" h="2540334">
                <a:moveTo>
                  <a:pt x="4020884" y="0"/>
                </a:moveTo>
                <a:lnTo>
                  <a:pt x="6373052" y="8069"/>
                </a:lnTo>
                <a:lnTo>
                  <a:pt x="6373052" y="2531136"/>
                </a:lnTo>
                <a:lnTo>
                  <a:pt x="0" y="2540334"/>
                </a:lnTo>
                <a:cubicBezTo>
                  <a:pt x="3928533" y="1236466"/>
                  <a:pt x="2683151" y="831427"/>
                  <a:pt x="4020884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 l="15000" t="-16000" r="-7000" b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DF6136-E92C-4F3A-8044-B3CCC60DC8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1027" y="6229813"/>
            <a:ext cx="8949945" cy="4640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74C16B-2F9F-4955-BE6D-80E7C818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508374"/>
            <a:ext cx="12208695" cy="3532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AB045-8AAA-8FC8-66B3-223CF891A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006" y="242111"/>
            <a:ext cx="2592460" cy="11158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2D2D-8F44-2CA9-5F11-3663E4D298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550" y="65993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2F581F-58C7-42CE-D950-025A46554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1550" y="1332186"/>
            <a:ext cx="5445125" cy="480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>
                <a:solidFill>
                  <a:srgbClr val="005DB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8" name="Graphic 15">
            <a:extLst>
              <a:ext uri="{FF2B5EF4-FFF2-40B4-BE49-F238E27FC236}">
                <a16:creationId xmlns:a16="http://schemas.microsoft.com/office/drawing/2014/main" id="{CBBE1288-E229-0481-FD27-DA0E952A12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588" y="1529757"/>
            <a:ext cx="2562141" cy="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C3C0F4-2C1E-4280-A37C-D6444C35E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424" y="336924"/>
            <a:ext cx="6508469" cy="63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5D8E6-C70A-43BF-93F9-12633BB8C8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24" y="1282701"/>
            <a:ext cx="9291036" cy="3014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/>
          </a:p>
          <a:p>
            <a:pPr lvl="0"/>
            <a:r>
              <a:rPr lang="en-US"/>
              <a:t>Nunc viverra imperdiet enim. Fusce est. Vivamus a tellus.</a:t>
            </a:r>
          </a:p>
          <a:p>
            <a:pPr lvl="0"/>
            <a:endParaRPr lang="en-US"/>
          </a:p>
          <a:p>
            <a:pPr lvl="0"/>
            <a:r>
              <a:rPr lang="en-US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7EC3951-AE42-4732-B96E-4E3DB4712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488"/>
          <a:stretch/>
        </p:blipFill>
        <p:spPr>
          <a:xfrm rot="10800000" flipV="1">
            <a:off x="-2" y="5659035"/>
            <a:ext cx="11904489" cy="119896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DF3C44-946B-4F90-B572-D836FCEB77B1}"/>
              </a:ext>
            </a:extLst>
          </p:cNvPr>
          <p:cNvSpPr/>
          <p:nvPr userDrawn="1"/>
        </p:nvSpPr>
        <p:spPr>
          <a:xfrm>
            <a:off x="10508247" y="6050197"/>
            <a:ext cx="1431090" cy="807803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3CE2C7-D0D8-48DF-8878-D2127E5B49DC}"/>
              </a:ext>
            </a:extLst>
          </p:cNvPr>
          <p:cNvSpPr/>
          <p:nvPr userDrawn="1"/>
        </p:nvSpPr>
        <p:spPr>
          <a:xfrm>
            <a:off x="10467960" y="5967635"/>
            <a:ext cx="1516588" cy="890365"/>
          </a:xfrm>
          <a:custGeom>
            <a:avLst/>
            <a:gdLst>
              <a:gd name="connsiteX0" fmla="*/ 983367 w 1966734"/>
              <a:gd name="connsiteY0" fmla="*/ 0 h 1154639"/>
              <a:gd name="connsiteX1" fmla="*/ 1966734 w 1966734"/>
              <a:gd name="connsiteY1" fmla="*/ 983367 h 1154639"/>
              <a:gd name="connsiteX2" fmla="*/ 1961657 w 1966734"/>
              <a:gd name="connsiteY2" fmla="*/ 1083911 h 1154639"/>
              <a:gd name="connsiteX3" fmla="*/ 1950862 w 1966734"/>
              <a:gd name="connsiteY3" fmla="*/ 1154639 h 1154639"/>
              <a:gd name="connsiteX4" fmla="*/ 1894215 w 1966734"/>
              <a:gd name="connsiteY4" fmla="*/ 1154639 h 1154639"/>
              <a:gd name="connsiteX5" fmla="*/ 1897960 w 1966734"/>
              <a:gd name="connsiteY5" fmla="*/ 1130102 h 1154639"/>
              <a:gd name="connsiteX6" fmla="*/ 1902706 w 1966734"/>
              <a:gd name="connsiteY6" fmla="*/ 1036105 h 1154639"/>
              <a:gd name="connsiteX7" fmla="*/ 983367 w 1966734"/>
              <a:gd name="connsiteY7" fmla="*/ 116766 h 1154639"/>
              <a:gd name="connsiteX8" fmla="*/ 64028 w 1966734"/>
              <a:gd name="connsiteY8" fmla="*/ 1036105 h 1154639"/>
              <a:gd name="connsiteX9" fmla="*/ 68774 w 1966734"/>
              <a:gd name="connsiteY9" fmla="*/ 1130102 h 1154639"/>
              <a:gd name="connsiteX10" fmla="*/ 72519 w 1966734"/>
              <a:gd name="connsiteY10" fmla="*/ 1154639 h 1154639"/>
              <a:gd name="connsiteX11" fmla="*/ 15872 w 1966734"/>
              <a:gd name="connsiteY11" fmla="*/ 1154639 h 1154639"/>
              <a:gd name="connsiteX12" fmla="*/ 5077 w 1966734"/>
              <a:gd name="connsiteY12" fmla="*/ 1083911 h 1154639"/>
              <a:gd name="connsiteX13" fmla="*/ 0 w 1966734"/>
              <a:gd name="connsiteY13" fmla="*/ 983367 h 1154639"/>
              <a:gd name="connsiteX14" fmla="*/ 983367 w 1966734"/>
              <a:gd name="connsiteY14" fmla="*/ 0 h 115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6734" h="1154639">
                <a:moveTo>
                  <a:pt x="983367" y="0"/>
                </a:moveTo>
                <a:cubicBezTo>
                  <a:pt x="1526466" y="0"/>
                  <a:pt x="1966734" y="440268"/>
                  <a:pt x="1966734" y="983367"/>
                </a:cubicBezTo>
                <a:cubicBezTo>
                  <a:pt x="1966734" y="1017310"/>
                  <a:pt x="1965014" y="1050852"/>
                  <a:pt x="1961657" y="1083911"/>
                </a:cubicBezTo>
                <a:lnTo>
                  <a:pt x="1950862" y="1154639"/>
                </a:lnTo>
                <a:lnTo>
                  <a:pt x="1894215" y="1154639"/>
                </a:lnTo>
                <a:lnTo>
                  <a:pt x="1897960" y="1130102"/>
                </a:lnTo>
                <a:cubicBezTo>
                  <a:pt x="1901098" y="1099196"/>
                  <a:pt x="1902706" y="1067838"/>
                  <a:pt x="1902706" y="1036105"/>
                </a:cubicBezTo>
                <a:cubicBezTo>
                  <a:pt x="1902706" y="528368"/>
                  <a:pt x="1491104" y="116766"/>
                  <a:pt x="983367" y="116766"/>
                </a:cubicBezTo>
                <a:cubicBezTo>
                  <a:pt x="475630" y="116766"/>
                  <a:pt x="64028" y="528368"/>
                  <a:pt x="64028" y="1036105"/>
                </a:cubicBezTo>
                <a:cubicBezTo>
                  <a:pt x="64028" y="1067838"/>
                  <a:pt x="65636" y="1099196"/>
                  <a:pt x="68774" y="1130102"/>
                </a:cubicBezTo>
                <a:lnTo>
                  <a:pt x="72519" y="1154639"/>
                </a:lnTo>
                <a:lnTo>
                  <a:pt x="15872" y="1154639"/>
                </a:lnTo>
                <a:lnTo>
                  <a:pt x="5077" y="1083911"/>
                </a:lnTo>
                <a:cubicBezTo>
                  <a:pt x="1720" y="1050852"/>
                  <a:pt x="0" y="1017310"/>
                  <a:pt x="0" y="983367"/>
                </a:cubicBezTo>
                <a:cubicBezTo>
                  <a:pt x="0" y="440268"/>
                  <a:pt x="440268" y="0"/>
                  <a:pt x="983367" y="0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5FFA38F-93A2-405A-9026-1C6A2D940B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545" flipH="1">
            <a:off x="10907350" y="6171648"/>
            <a:ext cx="621560" cy="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2">
    <p:bg>
      <p:bgPr>
        <a:solidFill>
          <a:srgbClr val="005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E55719B-C8E9-4AC0-88D9-59A14FCE9336}"/>
              </a:ext>
            </a:extLst>
          </p:cNvPr>
          <p:cNvSpPr/>
          <p:nvPr userDrawn="1"/>
        </p:nvSpPr>
        <p:spPr>
          <a:xfrm>
            <a:off x="2881974" y="4200690"/>
            <a:ext cx="1912337" cy="1912337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2D29BA-BDCA-433E-B554-74BBD2097223}"/>
              </a:ext>
            </a:extLst>
          </p:cNvPr>
          <p:cNvSpPr/>
          <p:nvPr userDrawn="1"/>
        </p:nvSpPr>
        <p:spPr>
          <a:xfrm>
            <a:off x="5286271" y="4200690"/>
            <a:ext cx="1912337" cy="1912337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855613-2F48-439B-BBA0-6640AC5BC447}"/>
              </a:ext>
            </a:extLst>
          </p:cNvPr>
          <p:cNvSpPr/>
          <p:nvPr userDrawn="1"/>
        </p:nvSpPr>
        <p:spPr>
          <a:xfrm>
            <a:off x="7704478" y="4200690"/>
            <a:ext cx="1912337" cy="1912337"/>
          </a:xfrm>
          <a:prstGeom prst="ellipse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38369C-FBAD-423E-AFC6-E08AC26AC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711"/>
          <a:stretch/>
        </p:blipFill>
        <p:spPr>
          <a:xfrm rot="10800000">
            <a:off x="-363040" y="-1"/>
            <a:ext cx="9260477" cy="1343974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C3C0F4-2C1E-4280-A37C-D6444C35E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1309" y="1900436"/>
            <a:ext cx="6695861" cy="4491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A3D55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BCBD0B-291D-4DB2-BFA7-69FE518F9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301" y="2648965"/>
            <a:ext cx="10868964" cy="1235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err="1"/>
              <a:t>urna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DF048E5-A8DC-4BC2-B992-9CBD9F0911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9411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9C1A293-2C73-44F4-AA36-B5A5AA4D5D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7440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3214F1D-05F4-41A7-A5B4-F1ECA76668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65470" y="4298151"/>
            <a:ext cx="1672486" cy="17025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4D3EACE-1B52-73D3-DC0C-8FDE36320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545" flipH="1">
            <a:off x="11214920" y="6013707"/>
            <a:ext cx="621560" cy="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8B234A1-C2F3-4197-BDC2-AD404E6DA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70" r="11796"/>
          <a:stretch/>
        </p:blipFill>
        <p:spPr>
          <a:xfrm rot="10800000">
            <a:off x="0" y="1068615"/>
            <a:ext cx="12192000" cy="42631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1A08B9D-1E8F-4BF3-8311-E5CD017A1303}"/>
              </a:ext>
            </a:extLst>
          </p:cNvPr>
          <p:cNvSpPr/>
          <p:nvPr userDrawn="1"/>
        </p:nvSpPr>
        <p:spPr>
          <a:xfrm>
            <a:off x="459388" y="1519553"/>
            <a:ext cx="4036412" cy="4036412"/>
          </a:xfrm>
          <a:prstGeom prst="ellipse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C3C0F4-2C1E-4280-A37C-D6444C35E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2329" y="852271"/>
            <a:ext cx="6883300" cy="53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87B525A-045F-490B-A451-4CF4950DF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5188" y="1663928"/>
            <a:ext cx="6883300" cy="3481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/>
          </a:p>
          <a:p>
            <a:pPr lvl="0"/>
            <a:r>
              <a:rPr lang="en-US"/>
              <a:t>Nunc viverra imperdiet enim. Fusce est. Vivamus a tellus.</a:t>
            </a:r>
          </a:p>
          <a:p>
            <a:pPr lvl="0"/>
            <a:endParaRPr lang="en-US"/>
          </a:p>
          <a:p>
            <a:pPr lvl="0"/>
            <a:r>
              <a:rPr lang="en-US"/>
              <a:t>Pellentesque habitant morbi tristique senectus et netus et malesuada fames ac turpis egestas. Proin pharetra nonummy pede. Mauris et </a:t>
            </a:r>
            <a:r>
              <a:rPr lang="en-US" err="1"/>
              <a:t>orci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1A8F87-BF67-45B1-AFD8-E76236D95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276" y="1685756"/>
            <a:ext cx="3629872" cy="3629872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1EB480-9C02-EE91-0BB0-138E6FDF5C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59" y="5964949"/>
            <a:ext cx="728837" cy="7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CA8FA1-B727-4405-A69F-83764D934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79"/>
          <a:stretch/>
        </p:blipFill>
        <p:spPr>
          <a:xfrm>
            <a:off x="279319" y="98799"/>
            <a:ext cx="11912681" cy="331010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7858723-B9E4-4574-A868-5443718D0A8C}"/>
              </a:ext>
            </a:extLst>
          </p:cNvPr>
          <p:cNvSpPr/>
          <p:nvPr userDrawn="1"/>
        </p:nvSpPr>
        <p:spPr>
          <a:xfrm rot="5400000">
            <a:off x="-1257096" y="1309010"/>
            <a:ext cx="6765177" cy="4250987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2C477-5CFB-4A13-8D2B-8251B8C328B7}"/>
              </a:ext>
            </a:extLst>
          </p:cNvPr>
          <p:cNvSpPr/>
          <p:nvPr userDrawn="1"/>
        </p:nvSpPr>
        <p:spPr>
          <a:xfrm rot="5400000">
            <a:off x="-1276279" y="1451628"/>
            <a:ext cx="6518308" cy="3965752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80D0670-D304-479C-90EB-4B3C3450F371}"/>
              </a:ext>
            </a:extLst>
          </p:cNvPr>
          <p:cNvSpPr/>
          <p:nvPr userDrawn="1"/>
        </p:nvSpPr>
        <p:spPr>
          <a:xfrm rot="5400000">
            <a:off x="-1300216" y="1582956"/>
            <a:ext cx="6303526" cy="3703095"/>
          </a:xfrm>
          <a:custGeom>
            <a:avLst/>
            <a:gdLst>
              <a:gd name="connsiteX0" fmla="*/ 919339 w 1838678"/>
              <a:gd name="connsiteY0" fmla="*/ 0 h 1037873"/>
              <a:gd name="connsiteX1" fmla="*/ 1838678 w 1838678"/>
              <a:gd name="connsiteY1" fmla="*/ 919339 h 1037873"/>
              <a:gd name="connsiteX2" fmla="*/ 1833932 w 1838678"/>
              <a:gd name="connsiteY2" fmla="*/ 1013336 h 1037873"/>
              <a:gd name="connsiteX3" fmla="*/ 1830187 w 1838678"/>
              <a:gd name="connsiteY3" fmla="*/ 1037873 h 1037873"/>
              <a:gd name="connsiteX4" fmla="*/ 8491 w 1838678"/>
              <a:gd name="connsiteY4" fmla="*/ 1037873 h 1037873"/>
              <a:gd name="connsiteX5" fmla="*/ 4746 w 1838678"/>
              <a:gd name="connsiteY5" fmla="*/ 1013336 h 1037873"/>
              <a:gd name="connsiteX6" fmla="*/ 0 w 1838678"/>
              <a:gd name="connsiteY6" fmla="*/ 919339 h 1037873"/>
              <a:gd name="connsiteX7" fmla="*/ 919339 w 1838678"/>
              <a:gd name="connsiteY7" fmla="*/ 0 h 1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678" h="1037873">
                <a:moveTo>
                  <a:pt x="919339" y="0"/>
                </a:moveTo>
                <a:cubicBezTo>
                  <a:pt x="1427076" y="0"/>
                  <a:pt x="1838678" y="411602"/>
                  <a:pt x="1838678" y="919339"/>
                </a:cubicBezTo>
                <a:cubicBezTo>
                  <a:pt x="1838678" y="951072"/>
                  <a:pt x="1837070" y="982430"/>
                  <a:pt x="1833932" y="1013336"/>
                </a:cubicBezTo>
                <a:lnTo>
                  <a:pt x="1830187" y="1037873"/>
                </a:lnTo>
                <a:lnTo>
                  <a:pt x="8491" y="1037873"/>
                </a:lnTo>
                <a:lnTo>
                  <a:pt x="4746" y="1013336"/>
                </a:lnTo>
                <a:cubicBezTo>
                  <a:pt x="1608" y="982430"/>
                  <a:pt x="0" y="951072"/>
                  <a:pt x="0" y="919339"/>
                </a:cubicBezTo>
                <a:cubicBezTo>
                  <a:pt x="0" y="411602"/>
                  <a:pt x="411602" y="0"/>
                  <a:pt x="919339" y="0"/>
                </a:cubicBezTo>
                <a:close/>
              </a:path>
            </a:pathLst>
          </a:cu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87AFAA-124D-4376-8786-4960D3F185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5423" y="5466098"/>
            <a:ext cx="5445125" cy="6302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4C3C8982-A045-A4BE-526B-C0294220E0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3" y="2328697"/>
            <a:ext cx="2472180" cy="9896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D429D18-8965-2AE3-AB36-2339A7DFC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161" y="3565362"/>
            <a:ext cx="2567652" cy="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2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31" r:id="rId2"/>
    <p:sldLayoutId id="2147483726" r:id="rId3"/>
    <p:sldLayoutId id="2147483730" r:id="rId4"/>
    <p:sldLayoutId id="2147483732" r:id="rId5"/>
    <p:sldLayoutId id="2147483716" r:id="rId6"/>
    <p:sldLayoutId id="2147483723" r:id="rId7"/>
    <p:sldLayoutId id="2147483712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6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9" r:id="rId2"/>
    <p:sldLayoutId id="2147483727" r:id="rId3"/>
    <p:sldLayoutId id="2147483728" r:id="rId4"/>
    <p:sldLayoutId id="2147483734" r:id="rId5"/>
    <p:sldLayoutId id="2147483695" r:id="rId6"/>
    <p:sldLayoutId id="2147483725" r:id="rId7"/>
    <p:sldLayoutId id="2147483717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.hpsj.com/dre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hpsj.com/forms-documen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cs.ca.gov/Documents/Managed_Care_Plan_Transition_Policy_Guide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2CDBE-BF88-EC50-333B-C61614FF52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8055" y="1007320"/>
            <a:ext cx="7054375" cy="630237"/>
          </a:xfrm>
        </p:spPr>
        <p:txBody>
          <a:bodyPr lIns="91440" tIns="45720" rIns="91440" bIns="45720" anchor="t"/>
          <a:lstStyle/>
          <a:p>
            <a:r>
              <a:rPr lang="en-US" sz="2800" dirty="0"/>
              <a:t>Continuity of Care 2024 Transition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DD744-79AD-B702-0609-83279143BD69}"/>
              </a:ext>
            </a:extLst>
          </p:cNvPr>
          <p:cNvCxnSpPr/>
          <p:nvPr/>
        </p:nvCxnSpPr>
        <p:spPr>
          <a:xfrm>
            <a:off x="4562168" y="373626"/>
            <a:ext cx="0" cy="18976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A1AC38-DBED-435A-C86E-B7938E4E0ACC}"/>
              </a:ext>
            </a:extLst>
          </p:cNvPr>
          <p:cNvSpPr txBox="1"/>
          <p:nvPr/>
        </p:nvSpPr>
        <p:spPr>
          <a:xfrm>
            <a:off x="177800" y="587206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DUALCONTCARE10312024E</a:t>
            </a:r>
          </a:p>
        </p:txBody>
      </p:sp>
    </p:spTree>
    <p:extLst>
      <p:ext uri="{BB962C8B-B14F-4D97-AF65-F5344CB8AC3E}">
        <p14:creationId xmlns:p14="http://schemas.microsoft.com/office/powerpoint/2010/main" val="260743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1CDDC-4D46-4973-CEE0-40E56E2B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CF02224-C690-4761-3FAB-F7B9B027EA69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Special Populations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8ECB46A-A013-4224-1C05-5BBA64A33C6F}"/>
              </a:ext>
            </a:extLst>
          </p:cNvPr>
          <p:cNvSpPr txBox="1">
            <a:spLocks/>
          </p:cNvSpPr>
          <p:nvPr/>
        </p:nvSpPr>
        <p:spPr>
          <a:xfrm>
            <a:off x="136016" y="1035818"/>
            <a:ext cx="11896435" cy="5639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HPSJ/MVHP must implement CoC for members of “Special Populations” through outreach to members’ providers and data transfer between HPSJ/MVHP and CA Health and Wellness.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HPSJ/MVHP will receive data from DHCS and the previous plan that flags members in a Special Population.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796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2C620-C4A7-B34F-893E-69E7A2F3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AAFC7E-766E-8187-0D0E-AF1A5FAD9ADF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List of Special Populations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0F5F-4129-CF57-C348-9A2C713E2DC4}"/>
              </a:ext>
            </a:extLst>
          </p:cNvPr>
          <p:cNvSpPr txBox="1">
            <a:spLocks/>
          </p:cNvSpPr>
          <p:nvPr/>
        </p:nvSpPr>
        <p:spPr>
          <a:xfrm>
            <a:off x="168021" y="968194"/>
            <a:ext cx="11876196" cy="50008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• Authorized to receive ECM or CS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Receiving Complex Care Management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Enrolled in 1915(c) waiver programs18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Receiving in-home supportive services (IHSS)</a:t>
            </a:r>
          </a:p>
          <a:p>
            <a:pPr marL="173038" indent="-173038"/>
            <a:r>
              <a:rPr lang="en-US" sz="1800" dirty="0">
                <a:solidFill>
                  <a:srgbClr val="000000"/>
                </a:solidFill>
              </a:rPr>
              <a:t>• Children and youth enrolled in California Children’s Services   (CCS)/CCS Whole  Child Model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Children and youth receiving foster care, and former foster youth through age 25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In active treatment for HIV/AIDS, tuberculosis, or hepatitis B and C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Taking immunosuppressive medications, immunomodulators, and biologics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• Receiving treatment for end-stage renal disease (ESRD)</a:t>
            </a:r>
          </a:p>
          <a:p>
            <a:r>
              <a:rPr lang="en-US" sz="1800" dirty="0"/>
              <a:t>• Living with an intellectual or developmental disability (I/DD) diagnosis</a:t>
            </a:r>
          </a:p>
          <a:p>
            <a:r>
              <a:rPr lang="en-US" sz="1800" dirty="0"/>
              <a:t>• Living with a dementia diagnosis </a:t>
            </a:r>
            <a:endParaRPr lang="en-US" sz="1800" b="1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• In the transplant evaluation process, on a waitlist to receive a transplant,</a:t>
            </a:r>
          </a:p>
          <a:p>
            <a:pPr marL="173038" indent="-173038">
              <a:spcBef>
                <a:spcPts val="0"/>
              </a:spcBef>
            </a:pPr>
            <a:r>
              <a:rPr lang="en-US" sz="1800" dirty="0"/>
              <a:t>   undergoing a transplant, or received a transplant in the previous 12 months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375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F22C0-ADCC-691F-16CB-E71C0EFBC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23359E-0405-A095-3952-4F8E8D68703B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List of Special Populations (cont.)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428BD2B-0E8F-A463-E54D-E93AAC053232}"/>
              </a:ext>
            </a:extLst>
          </p:cNvPr>
          <p:cNvSpPr txBox="1">
            <a:spLocks/>
          </p:cNvSpPr>
          <p:nvPr/>
        </p:nvSpPr>
        <p:spPr>
          <a:xfrm>
            <a:off x="365447" y="968194"/>
            <a:ext cx="11678770" cy="457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800" dirty="0"/>
              <a:t>• Pregnant or postpartum (within 12 months of the end of a pregnancy or maternal mental health diagnosis)</a:t>
            </a:r>
          </a:p>
          <a:p>
            <a:r>
              <a:rPr lang="en-US" sz="1800" dirty="0"/>
              <a:t>• Receiving specialty mental health services (adults, youth, and children)</a:t>
            </a:r>
          </a:p>
          <a:p>
            <a:pPr marL="173038" indent="-173038"/>
            <a:r>
              <a:rPr lang="en-US" sz="1800" dirty="0"/>
              <a:t>• Receiving treatment with pharmaceuticals whose removal risks serious withdrawal symptoms or mortality</a:t>
            </a:r>
          </a:p>
          <a:p>
            <a:r>
              <a:rPr lang="en-US" sz="1800" dirty="0"/>
              <a:t>• Receiving hospice care</a:t>
            </a:r>
          </a:p>
          <a:p>
            <a:r>
              <a:rPr lang="en-US" sz="1800" dirty="0"/>
              <a:t>• Receiving home health</a:t>
            </a:r>
          </a:p>
          <a:p>
            <a:r>
              <a:rPr lang="en-US" sz="1800" dirty="0"/>
              <a:t>• Residing in Skilled Nursing Facilities (SNF)</a:t>
            </a:r>
          </a:p>
          <a:p>
            <a:pPr marL="173038" indent="-173038"/>
            <a:r>
              <a:rPr lang="en-US" sz="1800" dirty="0"/>
              <a:t>• Residing in Intermediate Care Facilities for individuals with Developmental Disabilities (ICF/DD)</a:t>
            </a:r>
          </a:p>
          <a:p>
            <a:r>
              <a:rPr lang="en-US" sz="1800" dirty="0"/>
              <a:t>• Receiving hospital inpatient care</a:t>
            </a:r>
          </a:p>
          <a:p>
            <a:pPr marL="173038" indent="-173038"/>
            <a:r>
              <a:rPr lang="en-US" sz="1800" dirty="0"/>
              <a:t>• Post-discharge from inpatient hospital, SNF, or sub-acute facility on or after December 1, 2023</a:t>
            </a:r>
          </a:p>
          <a:p>
            <a:r>
              <a:rPr lang="en-US" sz="1800" dirty="0"/>
              <a:t>• Newly prescribed DME (within 30 days of January 1, 2024)</a:t>
            </a:r>
          </a:p>
          <a:p>
            <a:r>
              <a:rPr lang="en-US" sz="1800" dirty="0"/>
              <a:t>• Members receiving Community-Based Adult Services</a:t>
            </a:r>
          </a:p>
        </p:txBody>
      </p:sp>
    </p:spTree>
    <p:extLst>
      <p:ext uri="{BB962C8B-B14F-4D97-AF65-F5344CB8AC3E}">
        <p14:creationId xmlns:p14="http://schemas.microsoft.com/office/powerpoint/2010/main" val="428725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130B4-50A1-EBB4-0829-3687C6F0D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3BCFC6-58B4-4A20-85FE-32A96F77127E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Transplant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77A9-D23D-41F7-9DF1-57402092A795}"/>
              </a:ext>
            </a:extLst>
          </p:cNvPr>
          <p:cNvSpPr txBox="1">
            <a:spLocks/>
          </p:cNvSpPr>
          <p:nvPr/>
        </p:nvSpPr>
        <p:spPr>
          <a:xfrm>
            <a:off x="282320" y="1282706"/>
            <a:ext cx="11761897" cy="3014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Must contract with CA Health and Wellness’ network Center of Excellence (COE) Transplant Programs for members in any phase of transplant.</a:t>
            </a:r>
          </a:p>
          <a:p>
            <a:r>
              <a:rPr lang="en-US" sz="2400">
                <a:ea typeface="Times New Roman" panose="02020603050405020304" pitchFamily="18" charset="0"/>
                <a:cs typeface="Arial" panose="020B0604020202020204" pitchFamily="34" charset="0"/>
              </a:rPr>
              <a:t>If unable to contract, to establish an LOA CoC for Providers a with the hospital where a Transplant Program is located.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130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0FB1-E7F1-CBFE-3F4D-B75DD2E6F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E7F956-93A7-2F74-46D7-C3514D00D006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Early Access to Assistance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0EB33C-3851-1AEE-2349-FA22AAEB7ECF}"/>
              </a:ext>
            </a:extLst>
          </p:cNvPr>
          <p:cNvSpPr txBox="1">
            <a:spLocks/>
          </p:cNvSpPr>
          <p:nvPr/>
        </p:nvSpPr>
        <p:spPr>
          <a:xfrm>
            <a:off x="282317" y="1212852"/>
            <a:ext cx="11761900" cy="5094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HPSJ/MVHP must be ready to accept calls from members by November 1st  to assist members with CoC requests prior to enrollment.</a:t>
            </a:r>
          </a:p>
          <a:p>
            <a:endParaRPr lang="en-US" dirty="0"/>
          </a:p>
          <a:p>
            <a:r>
              <a:rPr lang="en-US" sz="2400" dirty="0"/>
              <a:t>If CoC criteria are met, HPSJ/MVHP must: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Attempt to contract with the OON Provider, or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Attempt to execute an LOA for CoC for up to 12 months, unless shorter time agreed to by provider and HPSJ/MVHP</a:t>
            </a:r>
          </a:p>
          <a:p>
            <a:pPr marL="457189" lvl="1" indent="0">
              <a:buFont typeface="Arial" panose="020B0604020202020204" pitchFamily="34" charset="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indent="-228594"/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If a request is made before January 1, 2024, then HPSJ/MVHP must complete processing the request by January 1, 2024, or according to required timeframes, </a:t>
            </a:r>
            <a:r>
              <a:rPr lang="en-US" sz="24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whichever is later.</a:t>
            </a:r>
            <a:r>
              <a:rPr lang="en-US" sz="2400" dirty="0">
                <a:ea typeface="Times New Roman" panose="02020603050405020304" pitchFamily="18" charset="0"/>
                <a:cs typeface="ArialMT"/>
              </a:rPr>
              <a:t> </a:t>
            </a:r>
          </a:p>
          <a:p>
            <a:pPr indent="-228594"/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lvl="1" indent="0">
              <a:buFont typeface="Arial" panose="020B0604020202020204" pitchFamily="34" charset="0"/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D24A7-36F5-8524-8606-90C1ABB5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D81E35-B539-FF5D-FA2C-F2716C2439C5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Prior authorization for CoC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6FE6C-D46A-A97C-7266-08F6C2FC57E7}"/>
              </a:ext>
            </a:extLst>
          </p:cNvPr>
          <p:cNvSpPr txBox="1">
            <a:spLocks/>
          </p:cNvSpPr>
          <p:nvPr/>
        </p:nvSpPr>
        <p:spPr>
          <a:xfrm>
            <a:off x="282320" y="1282707"/>
            <a:ext cx="11761897" cy="17582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000" dirty="0"/>
              <a:t>To submit an authorization request, visit our online portal </a:t>
            </a:r>
            <a:r>
              <a:rPr lang="en-US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https://provider.hpsj.com/dre/default.aspx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sz="2000" dirty="0"/>
              <a:t>Authorization form is also available at </a:t>
            </a:r>
            <a:r>
              <a:rPr lang="en-US" sz="2000" dirty="0">
                <a:hlinkClick r:id="rId4"/>
              </a:rPr>
              <a:t>Forms &amp; Documents for HPSJ/MVHP Providers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7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6CF6A-5669-72F2-EEF5-7913BC77A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87C740-D157-C707-88A8-F28159805BC1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References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F7C24CD-8604-F80F-EA16-978563AB1D18}"/>
              </a:ext>
            </a:extLst>
          </p:cNvPr>
          <p:cNvSpPr txBox="1">
            <a:spLocks/>
          </p:cNvSpPr>
          <p:nvPr/>
        </p:nvSpPr>
        <p:spPr>
          <a:xfrm>
            <a:off x="262761" y="968193"/>
            <a:ext cx="11781456" cy="5301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California Health and Safety Code Sections 1363</a:t>
            </a:r>
            <a:r>
              <a:rPr lang="en-US" sz="1800" spc="-25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1373.96 &amp;1374.73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California Welfare and Institutions Code, Section 14094.13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cs typeface="Times New Roman" panose="02020603050405020304" pitchFamily="18" charset="0"/>
              </a:rPr>
              <a:t>Department of Health Care Services (DHCS) All Plan Letter (APL) 22-032 Continuity of Care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cs typeface="Times New Roman" panose="02020603050405020304" pitchFamily="18" charset="0"/>
              </a:rPr>
              <a:t>Department of Health Care Services (DHCS) All Plan Letter (APL) 18-008 Continuity</a:t>
            </a: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 of Care for Medi-Cal Members Who Transition into Medi-Cal Managed Care (Revised)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DHCS APL 21-003 Medi-Cal Network Provider and Subcontractor Terminations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DHCS APL 22-018 Skilled Nursing Facilities Long Term Care Benefit Standardization and Transition of Members to Managed Care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200"/>
            </a:pPr>
            <a:r>
              <a:rPr lang="en-US" sz="1800">
                <a:ea typeface="Times New Roman" panose="02020603050405020304" pitchFamily="18" charset="0"/>
                <a:cs typeface="Times New Roman" panose="02020603050405020304" pitchFamily="18" charset="0"/>
              </a:rPr>
              <a:t>HPSJ Contract with the Department of Health Care Services (DHCS) for Medi-Cal</a:t>
            </a:r>
          </a:p>
          <a:p>
            <a:pPr>
              <a:lnSpc>
                <a:spcPct val="100000"/>
              </a:lnSpc>
            </a:pPr>
            <a:r>
              <a:rPr lang="en-US" sz="1800"/>
              <a:t>DHCS Transition policy guide: 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https://www.dhcs.ca.gov/Documents/Managed_Care_Plan_Transition_Policy_Guide.pdf</a:t>
            </a:r>
            <a:r>
              <a:rPr lang="en-US" sz="1800">
                <a:solidFill>
                  <a:srgbClr val="0070C0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/>
          </a:p>
          <a:p>
            <a:br>
              <a:rPr lang="en-US" sz="1800"/>
            </a:br>
            <a:endParaRPr lang="en-US" sz="180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116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1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C352A-E2FE-5F8D-2CD2-66921628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59CA07-E305-F8E4-EF02-D23F9409E507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Transition Continuity of Care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E49900-2862-5D03-6E55-4DE111B69FCD}"/>
              </a:ext>
            </a:extLst>
          </p:cNvPr>
          <p:cNvSpPr txBox="1">
            <a:spLocks/>
          </p:cNvSpPr>
          <p:nvPr/>
        </p:nvSpPr>
        <p:spPr>
          <a:xfrm>
            <a:off x="268979" y="1366684"/>
            <a:ext cx="11654043" cy="4286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CoC for Providers </a:t>
            </a:r>
            <a:r>
              <a:rPr lang="en-US" sz="2400" dirty="0"/>
              <a:t> </a:t>
            </a:r>
            <a:r>
              <a:rPr lang="en-US" sz="2000" dirty="0"/>
              <a:t>Member can keep their provider even if the provider is out of network for the receiving plan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CoC for Covered Services </a:t>
            </a:r>
            <a:r>
              <a:rPr lang="en-US" sz="2000" dirty="0"/>
              <a:t>Member can continue an active course of treatment - receiving plan must honor prior authorizations from the previous plan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CoC Coordination/Care Management </a:t>
            </a:r>
            <a:r>
              <a:rPr lang="en-US" sz="2000" dirty="0"/>
              <a:t>Previous plan and Receiving plan work together to transfer additional supportive information (e.g., care plans) 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r>
              <a:rPr lang="en-US" sz="2400" b="1" dirty="0"/>
              <a:t>Additional Continuity of Care Protections for All Transitioning Members </a:t>
            </a:r>
            <a:r>
              <a:rPr lang="en-US" sz="2400" dirty="0"/>
              <a:t>- </a:t>
            </a:r>
            <a:r>
              <a:rPr lang="en-US" sz="2000" dirty="0"/>
              <a:t>Durable Medical Equipment (DME) rentals and medical supplies, non-emergency medical transportation (NEMT), non-medical transportation (NMT), and scheduled specialist appointments</a:t>
            </a:r>
            <a:endParaRPr lang="en-US" sz="2400" dirty="0"/>
          </a:p>
          <a:p>
            <a:endParaRPr lang="en-US" sz="2400" dirty="0"/>
          </a:p>
          <a:p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53431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F27CF-9530-2B92-256C-A5ED3EF24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44A81C-7552-C0EB-54A7-41DE2FBE1608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Continuity of Care for Providers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85AA-C99C-CFCD-2E2A-4A3C8BE165AA}"/>
              </a:ext>
            </a:extLst>
          </p:cNvPr>
          <p:cNvSpPr txBox="1">
            <a:spLocks/>
          </p:cNvSpPr>
          <p:nvPr/>
        </p:nvSpPr>
        <p:spPr>
          <a:xfrm>
            <a:off x="122751" y="1058519"/>
            <a:ext cx="11921466" cy="4740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Transitioning members may request CoC for Providers for up to 12 months, if: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 provider is rendering a service eligible for Continuity of Care for Providers </a:t>
            </a:r>
          </a:p>
          <a:p>
            <a:pPr marL="457189" lvl="1" indent="0">
              <a:buFont typeface="Arial" panose="020B0604020202020204" pitchFamily="34" charset="0"/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Member has a Pre-Existing Relationship with an </a:t>
            </a:r>
            <a:r>
              <a:rPr lang="en-US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eligible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provider</a:t>
            </a:r>
          </a:p>
          <a:p>
            <a:pPr marL="457189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(at least one non-emergency visit during the preceding 12 months);</a:t>
            </a:r>
          </a:p>
          <a:p>
            <a:pPr marL="457189" lvl="1" indent="0">
              <a:buFont typeface="Arial" panose="020B0604020202020204" pitchFamily="34" charset="0"/>
              <a:buNone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is willing to accept HPSJ/MVHP contracted rates or FFS rates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meets HPSJ/MVHP’s applicable professional standards and has no disqualifying quality of care issues; and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Provider is California Medicaid State Plan approved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68A6E-2657-C822-65A4-5DDF672C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C8B488E-F63D-BCAF-A2C9-715EC0784CE0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Eligible Provider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55C94-4DAC-E226-A2ED-F3154F3499E0}"/>
              </a:ext>
            </a:extLst>
          </p:cNvPr>
          <p:cNvSpPr txBox="1">
            <a:spLocks/>
          </p:cNvSpPr>
          <p:nvPr/>
        </p:nvSpPr>
        <p:spPr>
          <a:xfrm>
            <a:off x="122751" y="1058519"/>
            <a:ext cx="11921466" cy="3051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000" dirty="0"/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Primary Care Providers (PCP)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Specialists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Enhanced Care Management Providers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Community Support Providers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Skilled Nursing Facilities (SNFs)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Intermediate Care Facilities for Individuals with Developmental Disabilities (ICF/DD)</a:t>
            </a:r>
            <a:r>
              <a:rPr lang="en-US" baseline="30000" dirty="0">
                <a:latin typeface="Century Gothic" panose="020B0502020202020204" pitchFamily="34" charset="0"/>
              </a:rPr>
              <a:t>22</a:t>
            </a:r>
            <a:endParaRPr lang="en-US" sz="2000" baseline="30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Community-Based Adult Services Providers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Select Ancillary Providers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D1576-7ED6-5FE4-241E-B393D9E092A7}"/>
              </a:ext>
            </a:extLst>
          </p:cNvPr>
          <p:cNvSpPr txBox="1"/>
          <p:nvPr/>
        </p:nvSpPr>
        <p:spPr>
          <a:xfrm>
            <a:off x="1160206" y="4109884"/>
            <a:ext cx="3362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Dialysis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Physical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Occupational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Respiratory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Mental Health Providers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F2849-5FC9-1318-F588-C7829A0FF814}"/>
              </a:ext>
            </a:extLst>
          </p:cNvPr>
          <p:cNvSpPr txBox="1"/>
          <p:nvPr/>
        </p:nvSpPr>
        <p:spPr>
          <a:xfrm>
            <a:off x="4670323" y="4131539"/>
            <a:ext cx="575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Behavioral Health Treatment (BHT)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Speech Therapy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Doulas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Community Health Workers</a:t>
            </a:r>
          </a:p>
        </p:txBody>
      </p:sp>
    </p:spTree>
    <p:extLst>
      <p:ext uri="{BB962C8B-B14F-4D97-AF65-F5344CB8AC3E}">
        <p14:creationId xmlns:p14="http://schemas.microsoft.com/office/powerpoint/2010/main" val="12755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1FCA4-E35D-34BD-6097-CB5D4FF7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2991D-A569-16B4-DF21-A80A8914786D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Standard Processing Ti</a:t>
            </a:r>
            <a:r>
              <a:rPr lang="en-US" dirty="0"/>
              <a:t>meframes</a:t>
            </a:r>
            <a:endParaRPr lang="en-US" i="0" u="none" strike="noStrike" baseline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F76DFB-A50B-4A12-AE34-8AF99F016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32472"/>
              </p:ext>
            </p:extLst>
          </p:nvPr>
        </p:nvGraphicFramePr>
        <p:xfrm>
          <a:off x="980766" y="1232169"/>
          <a:ext cx="10230465" cy="4118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96">
                  <a:extLst>
                    <a:ext uri="{9D8B030D-6E8A-4147-A177-3AD203B41FA5}">
                      <a16:colId xmlns:a16="http://schemas.microsoft.com/office/drawing/2014/main" val="4080135356"/>
                    </a:ext>
                  </a:extLst>
                </a:gridCol>
                <a:gridCol w="2866339">
                  <a:extLst>
                    <a:ext uri="{9D8B030D-6E8A-4147-A177-3AD203B41FA5}">
                      <a16:colId xmlns:a16="http://schemas.microsoft.com/office/drawing/2014/main" val="344938844"/>
                    </a:ext>
                  </a:extLst>
                </a:gridCol>
                <a:gridCol w="2499886">
                  <a:extLst>
                    <a:ext uri="{9D8B030D-6E8A-4147-A177-3AD203B41FA5}">
                      <a16:colId xmlns:a16="http://schemas.microsoft.com/office/drawing/2014/main" val="1305596352"/>
                    </a:ext>
                  </a:extLst>
                </a:gridCol>
                <a:gridCol w="3387944">
                  <a:extLst>
                    <a:ext uri="{9D8B030D-6E8A-4147-A177-3AD203B41FA5}">
                      <a16:colId xmlns:a16="http://schemas.microsoft.com/office/drawing/2014/main" val="881473129"/>
                    </a:ext>
                  </a:extLst>
                </a:gridCol>
              </a:tblGrid>
              <a:tr h="285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Definition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Processing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Notification to Provider </a:t>
                      </a:r>
                      <a:b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 member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 anchor="ctr"/>
                </a:tc>
                <a:extLst>
                  <a:ext uri="{0D108BD9-81ED-4DB2-BD59-A6C34878D82A}">
                    <a16:rowId xmlns:a16="http://schemas.microsoft.com/office/drawing/2014/main" val="3268606729"/>
                  </a:ext>
                </a:extLst>
              </a:tr>
              <a:tr h="945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Urgent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Risk of harm to the member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 soon as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possible, but no more than 3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Timeframe appropriate for member’s condition, no more than 3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3602977675"/>
                  </a:ext>
                </a:extLst>
              </a:tr>
              <a:tr h="1382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Immediate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Member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needs more immediate attention (provider appointment or other services)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2563836801"/>
                  </a:ext>
                </a:extLst>
              </a:tr>
              <a:tr h="1034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Non-Urgent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Member does not qualify for immediate or urgent status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calendar days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9" marR="64039" marT="0" marB="0"/>
                </a:tc>
                <a:extLst>
                  <a:ext uri="{0D108BD9-81ED-4DB2-BD59-A6C34878D82A}">
                    <a16:rowId xmlns:a16="http://schemas.microsoft.com/office/drawing/2014/main" val="28153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4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05513-2BAB-1F9A-CEA1-56CA767C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8BD726-E6F3-FCE2-00F2-F5A4CB8F3D11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Continuity of Care for Services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9B64B0-ABEA-356E-4333-8C852DF7C022}"/>
              </a:ext>
            </a:extLst>
          </p:cNvPr>
          <p:cNvSpPr txBox="1">
            <a:spLocks/>
          </p:cNvSpPr>
          <p:nvPr/>
        </p:nvSpPr>
        <p:spPr>
          <a:xfrm>
            <a:off x="147782" y="1058519"/>
            <a:ext cx="11896434" cy="47409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Transitioning members may continue receiving covered services after January 1, 2024.</a:t>
            </a:r>
          </a:p>
          <a:p>
            <a:endParaRPr lang="en-US" sz="9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honor Prior Authorizations for six months or until HPSJ/MVHP reassesses </a:t>
            </a:r>
            <a:r>
              <a:rPr lang="en-US" sz="1800" dirty="0">
                <a:latin typeface="Century Gothic" panose="020B0502020202020204" pitchFamily="34" charset="0"/>
              </a:rPr>
              <a:t>(Jan 1- Jul 1, 2024)</a:t>
            </a:r>
          </a:p>
          <a:p>
            <a:pPr marL="457189" lvl="1" indent="0">
              <a:buFont typeface="Arial" panose="020B0604020202020204" pitchFamily="34" charset="0"/>
              <a:buNone/>
            </a:pPr>
            <a:endParaRPr lang="en-US" sz="200" dirty="0">
              <a:latin typeface="Century Gothic" panose="020B0502020202020204" pitchFamily="34" charset="0"/>
            </a:endParaRP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When data is received from DHCS/previous plan, or</a:t>
            </a:r>
          </a:p>
          <a:p>
            <a:pPr lvl="2"/>
            <a:r>
              <a:rPr lang="en-US" sz="1600" dirty="0">
                <a:latin typeface="Century Gothic" panose="020B0502020202020204" pitchFamily="34" charset="0"/>
              </a:rPr>
              <a:t>When requested by the member, AR or provider</a:t>
            </a:r>
          </a:p>
          <a:p>
            <a:pPr marL="914377" lvl="2" indent="0">
              <a:buFont typeface="Arial" panose="020B0604020202020204" pitchFamily="34" charset="0"/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Must allow continuation of an “Active Course of Treatment” without prior authorization for six months.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Must ensure coordination of care for members Accessing the Transplant Benefit and members in Inpatient Care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Coordination and hand off to HPSJ/MVHP for Complex Case Management</a:t>
            </a: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9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A1987-0B3F-F36D-1726-5123D947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68061C-3C8D-723A-49FF-0A03EED9D36B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Durable Medical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8426-53EE-FD87-4C10-FC69884507D2}"/>
              </a:ext>
            </a:extLst>
          </p:cNvPr>
          <p:cNvSpPr txBox="1">
            <a:spLocks/>
          </p:cNvSpPr>
          <p:nvPr/>
        </p:nvSpPr>
        <p:spPr>
          <a:xfrm>
            <a:off x="272539" y="1308100"/>
            <a:ext cx="11771678" cy="41990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57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Must allow members to keep DME rentals/medical supplies from their existing providers for 6 months, or until authorization is reassessed:</a:t>
            </a:r>
          </a:p>
          <a:p>
            <a:pPr indent="-228571"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-166688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switch member to a contracted vendor after  reassessment</a:t>
            </a:r>
          </a:p>
          <a:p>
            <a:pPr marL="633413" lvl="1" indent="-114300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Reassessment can be done at any time </a:t>
            </a:r>
          </a:p>
          <a:p>
            <a:pPr marL="633413" lvl="1" indent="-114300" defTabSz="747713">
              <a:lnSpc>
                <a:spcPct val="120000"/>
              </a:lnSpc>
              <a:spcBef>
                <a:spcPts val="0"/>
              </a:spcBef>
              <a:buSzPct val="75000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If HPSJ/MVHP does not complete a new assessment, authorization remains in effect for the duration of the original treatment authorization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0F6EB-5BC7-754E-8399-B506DB81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798EA8-0E93-9819-CEDE-0B1479D73FCA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Transportation (NMT/NEMT)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8261E5-382B-B81D-2AF8-87CD5819A9AC}"/>
              </a:ext>
            </a:extLst>
          </p:cNvPr>
          <p:cNvSpPr txBox="1">
            <a:spLocks/>
          </p:cNvSpPr>
          <p:nvPr/>
        </p:nvSpPr>
        <p:spPr>
          <a:xfrm>
            <a:off x="282320" y="1282706"/>
            <a:ext cx="11761897" cy="3852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HPSJ/MVHP must honor all prior authorizations approved by previous MCP for ongoing transportation needs, including the mode of transportation.</a:t>
            </a:r>
            <a:endParaRPr lang="en-US" sz="2400" dirty="0"/>
          </a:p>
          <a:p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Accept and process member request for NEMT/NMT before January 1, 2024, </a:t>
            </a:r>
            <a:endParaRPr 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Confirm a network provider is able to deliver the scheduled NEMT/NMT services, or arrange for the services by another network or OON provider without disruption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10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3526B-DABC-21F7-C414-A05C6996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272EFB-49D7-21CA-6D55-043F6E32795E}"/>
              </a:ext>
            </a:extLst>
          </p:cNvPr>
          <p:cNvSpPr>
            <a:spLocks noGrp="1"/>
          </p:cNvSpPr>
          <p:nvPr/>
        </p:nvSpPr>
        <p:spPr>
          <a:xfrm>
            <a:off x="147782" y="258115"/>
            <a:ext cx="11896435" cy="6312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u="none" strike="noStrike" baseline="0" dirty="0"/>
              <a:t>Scheduled Specialist Appointments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5FA-188B-4F9A-59E8-C243B2D9839B}"/>
              </a:ext>
            </a:extLst>
          </p:cNvPr>
          <p:cNvSpPr txBox="1">
            <a:spLocks/>
          </p:cNvSpPr>
          <p:nvPr/>
        </p:nvSpPr>
        <p:spPr>
          <a:xfrm>
            <a:off x="282320" y="1282706"/>
            <a:ext cx="11761897" cy="42163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If a member has an appointment with a Specialist they have not yet seen under their Previous plan, a member may request an appointment with a network specialist within the same timeframe as their scheduled appointment.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1200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89" lvl="3" indent="-34290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HPSJ/MVHP cannot arrange for an appointment with a network provider on or before the scheduled appointment, we must allow the member to keep their appointment with the OON provider.</a:t>
            </a:r>
            <a:endParaRPr lang="en-US" sz="20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43616"/>
      </p:ext>
    </p:extLst>
  </p:cSld>
  <p:clrMapOvr>
    <a:masterClrMapping/>
  </p:clrMapOvr>
</p:sld>
</file>

<file path=ppt/theme/theme1.xml><?xml version="1.0" encoding="utf-8"?>
<a:theme xmlns:a="http://schemas.openxmlformats.org/drawingml/2006/main" name="1_Se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t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408e19-cd56-491e-a4f1-7540c451896c">
      <Terms xmlns="http://schemas.microsoft.com/office/infopath/2007/PartnerControls"/>
    </lcf76f155ced4ddcb4097134ff3c332f>
    <TaxCatchAll xmlns="18b93748-8531-49b4-9948-ac8d35e6d2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1F421DBFFD04B8A52A62E0321E41D" ma:contentTypeVersion="14" ma:contentTypeDescription="Create a new document." ma:contentTypeScope="" ma:versionID="45d5a93cee6de0458852657917b00452">
  <xsd:schema xmlns:xsd="http://www.w3.org/2001/XMLSchema" xmlns:xs="http://www.w3.org/2001/XMLSchema" xmlns:p="http://schemas.microsoft.com/office/2006/metadata/properties" xmlns:ns2="91408e19-cd56-491e-a4f1-7540c451896c" xmlns:ns3="18b93748-8531-49b4-9948-ac8d35e6d24a" targetNamespace="http://schemas.microsoft.com/office/2006/metadata/properties" ma:root="true" ma:fieldsID="a580ebe46e3f6b26450015ff82f4f1f4" ns2:_="" ns3:_="">
    <xsd:import namespace="91408e19-cd56-491e-a4f1-7540c451896c"/>
    <xsd:import namespace="18b93748-8531-49b4-9948-ac8d35e6d2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08e19-cd56-491e-a4f1-7540c45189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0142ab8-4383-4632-ae24-e5a61fa649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93748-8531-49b4-9948-ac8d35e6d24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4386e3c-968f-40c5-84c0-8ae3f8968fbb}" ma:internalName="TaxCatchAll" ma:showField="CatchAllData" ma:web="18b93748-8531-49b4-9948-ac8d35e6d2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36AC3-7EC2-4CAD-9EE7-226334744C66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8b93748-8531-49b4-9948-ac8d35e6d24a"/>
    <ds:schemaRef ds:uri="http://purl.org/dc/elements/1.1/"/>
    <ds:schemaRef ds:uri="http://purl.org/dc/terms/"/>
    <ds:schemaRef ds:uri="http://www.w3.org/XML/1998/namespace"/>
    <ds:schemaRef ds:uri="91408e19-cd56-491e-a4f1-7540c451896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D418CF6-DF67-473F-AE58-44E12A8FC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4243AC-399D-42AA-A14A-324987A1D654}">
  <ds:schemaRefs>
    <ds:schemaRef ds:uri="18b93748-8531-49b4-9948-ac8d35e6d24a"/>
    <ds:schemaRef ds:uri="91408e19-cd56-491e-a4f1-7540c4518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e7c6639-57a3-4088-9ade-a0b0ff6f68ac}" enabled="0" method="" siteId="{4e7c6639-57a3-4088-9ade-a0b0ff6f68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1607</Words>
  <Application>Microsoft Office PowerPoint</Application>
  <PresentationFormat>Widescreen</PresentationFormat>
  <Paragraphs>194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Courier</vt:lpstr>
      <vt:lpstr>CourierNew</vt:lpstr>
      <vt:lpstr>SegoeUI</vt:lpstr>
      <vt:lpstr>SegoeUI,Bold</vt:lpstr>
      <vt:lpstr>Aptos</vt:lpstr>
      <vt:lpstr>Arial</vt:lpstr>
      <vt:lpstr>Calibri</vt:lpstr>
      <vt:lpstr>Cambria</vt:lpstr>
      <vt:lpstr>Century Gothic</vt:lpstr>
      <vt:lpstr>Times New Roman</vt:lpstr>
      <vt:lpstr>1_Set Blue</vt:lpstr>
      <vt:lpstr>2_Set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Sessa</dc:creator>
  <cp:lastModifiedBy>Liset Liu</cp:lastModifiedBy>
  <cp:revision>29</cp:revision>
  <dcterms:created xsi:type="dcterms:W3CDTF">2022-02-02T22:28:34Z</dcterms:created>
  <dcterms:modified xsi:type="dcterms:W3CDTF">2024-10-31T17:41:44Z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0x010100E0E1F421DBFFD04B8A52A62E0321E41D</vt:lpwstr>
  </property>
  <property fmtid="{D5CDD505-2E9C-101B-9397-08002B2CF9AE}" pid="3" name="MediaServiceImageTags">
    <vt:lpwstr/>
  </property>
</Properties>
</file>